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86"/>
  </p:notesMasterIdLst>
  <p:sldIdLst>
    <p:sldId id="256" r:id="rId2"/>
    <p:sldId id="260" r:id="rId3"/>
    <p:sldId id="281" r:id="rId4"/>
    <p:sldId id="464" r:id="rId5"/>
    <p:sldId id="377" r:id="rId6"/>
    <p:sldId id="284" r:id="rId7"/>
    <p:sldId id="420" r:id="rId8"/>
    <p:sldId id="560" r:id="rId9"/>
    <p:sldId id="561" r:id="rId10"/>
    <p:sldId id="257" r:id="rId11"/>
    <p:sldId id="576" r:id="rId12"/>
    <p:sldId id="549" r:id="rId13"/>
    <p:sldId id="557" r:id="rId14"/>
    <p:sldId id="558" r:id="rId15"/>
    <p:sldId id="559" r:id="rId16"/>
    <p:sldId id="564" r:id="rId17"/>
    <p:sldId id="543" r:id="rId18"/>
    <p:sldId id="540" r:id="rId19"/>
    <p:sldId id="538" r:id="rId20"/>
    <p:sldId id="539" r:id="rId21"/>
    <p:sldId id="567" r:id="rId22"/>
    <p:sldId id="568" r:id="rId23"/>
    <p:sldId id="258" r:id="rId24"/>
    <p:sldId id="277" r:id="rId25"/>
    <p:sldId id="332" r:id="rId26"/>
    <p:sldId id="333" r:id="rId27"/>
    <p:sldId id="334" r:id="rId28"/>
    <p:sldId id="336" r:id="rId29"/>
    <p:sldId id="337" r:id="rId30"/>
    <p:sldId id="536" r:id="rId31"/>
    <p:sldId id="577" r:id="rId32"/>
    <p:sldId id="578" r:id="rId33"/>
    <p:sldId id="338" r:id="rId34"/>
    <p:sldId id="339" r:id="rId35"/>
    <p:sldId id="390" r:id="rId36"/>
    <p:sldId id="340" r:id="rId37"/>
    <p:sldId id="346" r:id="rId38"/>
    <p:sldId id="569" r:id="rId39"/>
    <p:sldId id="523" r:id="rId40"/>
    <p:sldId id="288" r:id="rId41"/>
    <p:sldId id="287" r:id="rId42"/>
    <p:sldId id="566" r:id="rId43"/>
    <p:sldId id="570" r:id="rId44"/>
    <p:sldId id="285" r:id="rId45"/>
    <p:sldId id="460" r:id="rId46"/>
    <p:sldId id="571" r:id="rId47"/>
    <p:sldId id="305" r:id="rId48"/>
    <p:sldId id="360" r:id="rId49"/>
    <p:sldId id="504" r:id="rId50"/>
    <p:sldId id="362" r:id="rId51"/>
    <p:sldId id="533" r:id="rId52"/>
    <p:sldId id="495" r:id="rId53"/>
    <p:sldId id="414" r:id="rId54"/>
    <p:sldId id="575" r:id="rId55"/>
    <p:sldId id="574" r:id="rId56"/>
    <p:sldId id="465" r:id="rId57"/>
    <p:sldId id="466" r:id="rId58"/>
    <p:sldId id="467" r:id="rId59"/>
    <p:sldId id="468" r:id="rId60"/>
    <p:sldId id="469" r:id="rId61"/>
    <p:sldId id="470" r:id="rId62"/>
    <p:sldId id="471" r:id="rId63"/>
    <p:sldId id="472" r:id="rId64"/>
    <p:sldId id="473" r:id="rId65"/>
    <p:sldId id="474" r:id="rId66"/>
    <p:sldId id="475" r:id="rId67"/>
    <p:sldId id="476" r:id="rId68"/>
    <p:sldId id="477" r:id="rId69"/>
    <p:sldId id="479" r:id="rId70"/>
    <p:sldId id="478" r:id="rId71"/>
    <p:sldId id="480" r:id="rId72"/>
    <p:sldId id="481" r:id="rId73"/>
    <p:sldId id="482" r:id="rId74"/>
    <p:sldId id="483" r:id="rId75"/>
    <p:sldId id="484" r:id="rId76"/>
    <p:sldId id="485" r:id="rId77"/>
    <p:sldId id="486" r:id="rId78"/>
    <p:sldId id="573" r:id="rId79"/>
    <p:sldId id="489" r:id="rId80"/>
    <p:sldId id="490" r:id="rId81"/>
    <p:sldId id="356" r:id="rId82"/>
    <p:sldId id="487" r:id="rId83"/>
    <p:sldId id="512" r:id="rId84"/>
    <p:sldId id="572" r:id="rId8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779" autoAdjust="0"/>
    <p:restoredTop sz="83431" autoAdjust="0"/>
  </p:normalViewPr>
  <p:slideViewPr>
    <p:cSldViewPr>
      <p:cViewPr varScale="1">
        <p:scale>
          <a:sx n="92" d="100"/>
          <a:sy n="92" d="100"/>
        </p:scale>
        <p:origin x="367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717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9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 Jahn" userId="29ff04c6-5550-4a78-bce4-bab7d325562e" providerId="ADAL" clId="{B13FE903-FD33-4EE3-99FD-42DE80C14301}"/>
    <pc:docChg chg="undo custSel delSld modSld">
      <pc:chgData name="Ed Jahn" userId="29ff04c6-5550-4a78-bce4-bab7d325562e" providerId="ADAL" clId="{B13FE903-FD33-4EE3-99FD-42DE80C14301}" dt="2026-10-06T18:37:37.161" v="1218" actId="6549"/>
      <pc:docMkLst>
        <pc:docMk/>
      </pc:docMkLst>
      <pc:sldChg chg="addSp modSp mod">
        <pc:chgData name="Ed Jahn" userId="29ff04c6-5550-4a78-bce4-bab7d325562e" providerId="ADAL" clId="{B13FE903-FD33-4EE3-99FD-42DE80C14301}" dt="2026-09-29T17:06:37.157" v="92" actId="1076"/>
        <pc:sldMkLst>
          <pc:docMk/>
          <pc:sldMk cId="0" sldId="256"/>
        </pc:sldMkLst>
        <pc:spChg chg="add mod">
          <ac:chgData name="Ed Jahn" userId="29ff04c6-5550-4a78-bce4-bab7d325562e" providerId="ADAL" clId="{B13FE903-FD33-4EE3-99FD-42DE80C14301}" dt="2026-09-29T17:06:37.157" v="92" actId="1076"/>
          <ac:spMkLst>
            <pc:docMk/>
            <pc:sldMk cId="0" sldId="256"/>
            <ac:spMk id="11" creationId="{17C6489C-D94F-0DAA-8AD3-0016F15FB5CC}"/>
          </ac:spMkLst>
        </pc:spChg>
      </pc:sldChg>
      <pc:sldChg chg="modSp mod">
        <pc:chgData name="Ed Jahn" userId="29ff04c6-5550-4a78-bce4-bab7d325562e" providerId="ADAL" clId="{B13FE903-FD33-4EE3-99FD-42DE80C14301}" dt="2026-10-01T18:20:47.892" v="401" actId="20577"/>
        <pc:sldMkLst>
          <pc:docMk/>
          <pc:sldMk cId="0" sldId="257"/>
        </pc:sldMkLst>
        <pc:spChg chg="mod">
          <ac:chgData name="Ed Jahn" userId="29ff04c6-5550-4a78-bce4-bab7d325562e" providerId="ADAL" clId="{B13FE903-FD33-4EE3-99FD-42DE80C14301}" dt="2026-10-01T18:20:47.892" v="401" actId="20577"/>
          <ac:spMkLst>
            <pc:docMk/>
            <pc:sldMk cId="0" sldId="257"/>
            <ac:spMk id="48" creationId="{00000000-0000-0000-0000-000000000000}"/>
          </ac:spMkLst>
        </pc:spChg>
      </pc:sldChg>
      <pc:sldChg chg="addSp modSp mod">
        <pc:chgData name="Ed Jahn" userId="29ff04c6-5550-4a78-bce4-bab7d325562e" providerId="ADAL" clId="{B13FE903-FD33-4EE3-99FD-42DE80C14301}" dt="2026-10-01T18:35:42.812" v="595" actId="21"/>
        <pc:sldMkLst>
          <pc:docMk/>
          <pc:sldMk cId="0" sldId="258"/>
        </pc:sldMkLst>
        <pc:spChg chg="mod">
          <ac:chgData name="Ed Jahn" userId="29ff04c6-5550-4a78-bce4-bab7d325562e" providerId="ADAL" clId="{B13FE903-FD33-4EE3-99FD-42DE80C14301}" dt="2026-10-01T18:35:42.812" v="595" actId="21"/>
          <ac:spMkLst>
            <pc:docMk/>
            <pc:sldMk cId="0" sldId="258"/>
            <ac:spMk id="4" creationId="{00000000-0000-0000-0000-000000000000}"/>
          </ac:spMkLst>
        </pc:spChg>
        <pc:spChg chg="add mod">
          <ac:chgData name="Ed Jahn" userId="29ff04c6-5550-4a78-bce4-bab7d325562e" providerId="ADAL" clId="{B13FE903-FD33-4EE3-99FD-42DE80C14301}" dt="2026-09-29T17:11:27.047" v="284" actId="1076"/>
          <ac:spMkLst>
            <pc:docMk/>
            <pc:sldMk cId="0" sldId="258"/>
            <ac:spMk id="6" creationId="{FA35004F-FABD-2ED7-B667-E85BF8A40E1E}"/>
          </ac:spMkLst>
        </pc:spChg>
      </pc:sldChg>
      <pc:sldChg chg="modSp mod">
        <pc:chgData name="Ed Jahn" userId="29ff04c6-5550-4a78-bce4-bab7d325562e" providerId="ADAL" clId="{B13FE903-FD33-4EE3-99FD-42DE80C14301}" dt="2026-09-29T17:06:45.450" v="101" actId="6549"/>
        <pc:sldMkLst>
          <pc:docMk/>
          <pc:sldMk cId="1193047668" sldId="260"/>
        </pc:sldMkLst>
        <pc:spChg chg="mod">
          <ac:chgData name="Ed Jahn" userId="29ff04c6-5550-4a78-bce4-bab7d325562e" providerId="ADAL" clId="{B13FE903-FD33-4EE3-99FD-42DE80C14301}" dt="2026-09-29T17:06:45.450" v="101" actId="6549"/>
          <ac:spMkLst>
            <pc:docMk/>
            <pc:sldMk cId="1193047668" sldId="260"/>
            <ac:spMk id="3" creationId="{00000000-0000-0000-0000-000000000000}"/>
          </ac:spMkLst>
        </pc:spChg>
      </pc:sldChg>
      <pc:sldChg chg="modSp mod modNotesTx">
        <pc:chgData name="Ed Jahn" userId="29ff04c6-5550-4a78-bce4-bab7d325562e" providerId="ADAL" clId="{B13FE903-FD33-4EE3-99FD-42DE80C14301}" dt="2026-10-06T18:36:45.187" v="1213" actId="6549"/>
        <pc:sldMkLst>
          <pc:docMk/>
          <pc:sldMk cId="2718264450" sldId="281"/>
        </pc:sldMkLst>
        <pc:spChg chg="mod">
          <ac:chgData name="Ed Jahn" userId="29ff04c6-5550-4a78-bce4-bab7d325562e" providerId="ADAL" clId="{B13FE903-FD33-4EE3-99FD-42DE80C14301}" dt="2026-10-01T18:18:17.532" v="365" actId="255"/>
          <ac:spMkLst>
            <pc:docMk/>
            <pc:sldMk cId="2718264450" sldId="281"/>
            <ac:spMk id="2" creationId="{00000000-0000-0000-0000-000000000000}"/>
          </ac:spMkLst>
        </pc:spChg>
      </pc:sldChg>
      <pc:sldChg chg="modSp mod modNotesTx">
        <pc:chgData name="Ed Jahn" userId="29ff04c6-5550-4a78-bce4-bab7d325562e" providerId="ADAL" clId="{B13FE903-FD33-4EE3-99FD-42DE80C14301}" dt="2026-10-06T18:36:53.438" v="1214" actId="6549"/>
        <pc:sldMkLst>
          <pc:docMk/>
          <pc:sldMk cId="3144324183" sldId="284"/>
        </pc:sldMkLst>
        <pc:spChg chg="mod">
          <ac:chgData name="Ed Jahn" userId="29ff04c6-5550-4a78-bce4-bab7d325562e" providerId="ADAL" clId="{B13FE903-FD33-4EE3-99FD-42DE80C14301}" dt="2026-09-29T17:09:24.311" v="273" actId="1076"/>
          <ac:spMkLst>
            <pc:docMk/>
            <pc:sldMk cId="3144324183" sldId="284"/>
            <ac:spMk id="6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13:13.473" v="296" actId="1076"/>
        <pc:sldMkLst>
          <pc:docMk/>
          <pc:sldMk cId="4206398974" sldId="288"/>
        </pc:sldMkLst>
        <pc:spChg chg="mod">
          <ac:chgData name="Ed Jahn" userId="29ff04c6-5550-4a78-bce4-bab7d325562e" providerId="ADAL" clId="{B13FE903-FD33-4EE3-99FD-42DE80C14301}" dt="2026-09-29T17:13:13.473" v="296" actId="1076"/>
          <ac:spMkLst>
            <pc:docMk/>
            <pc:sldMk cId="4206398974" sldId="288"/>
            <ac:spMk id="3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13:47.841" v="301" actId="1076"/>
        <pc:sldMkLst>
          <pc:docMk/>
          <pc:sldMk cId="2221503167" sldId="305"/>
        </pc:sldMkLst>
        <pc:spChg chg="mod">
          <ac:chgData name="Ed Jahn" userId="29ff04c6-5550-4a78-bce4-bab7d325562e" providerId="ADAL" clId="{B13FE903-FD33-4EE3-99FD-42DE80C14301}" dt="2026-09-29T17:13:47.841" v="301" actId="1076"/>
          <ac:spMkLst>
            <pc:docMk/>
            <pc:sldMk cId="2221503167" sldId="305"/>
            <ac:spMk id="3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27:36.828" v="355" actId="20577"/>
        <pc:sldMkLst>
          <pc:docMk/>
          <pc:sldMk cId="1726881022" sldId="332"/>
        </pc:sldMkLst>
        <pc:spChg chg="mod">
          <ac:chgData name="Ed Jahn" userId="29ff04c6-5550-4a78-bce4-bab7d325562e" providerId="ADAL" clId="{B13FE903-FD33-4EE3-99FD-42DE80C14301}" dt="2026-09-29T17:27:36.828" v="355" actId="20577"/>
          <ac:spMkLst>
            <pc:docMk/>
            <pc:sldMk cId="1726881022" sldId="332"/>
            <ac:spMk id="2" creationId="{00000000-0000-0000-0000-000000000000}"/>
          </ac:spMkLst>
        </pc:spChg>
        <pc:spChg chg="mod">
          <ac:chgData name="Ed Jahn" userId="29ff04c6-5550-4a78-bce4-bab7d325562e" providerId="ADAL" clId="{B13FE903-FD33-4EE3-99FD-42DE80C14301}" dt="2026-09-29T17:12:06.222" v="286" actId="1076"/>
          <ac:spMkLst>
            <pc:docMk/>
            <pc:sldMk cId="1726881022" sldId="332"/>
            <ac:spMk id="3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12:13.939" v="288" actId="1076"/>
        <pc:sldMkLst>
          <pc:docMk/>
          <pc:sldMk cId="3154829933" sldId="333"/>
        </pc:sldMkLst>
        <pc:spChg chg="mod">
          <ac:chgData name="Ed Jahn" userId="29ff04c6-5550-4a78-bce4-bab7d325562e" providerId="ADAL" clId="{B13FE903-FD33-4EE3-99FD-42DE80C14301}" dt="2026-09-29T17:12:13.939" v="288" actId="1076"/>
          <ac:spMkLst>
            <pc:docMk/>
            <pc:sldMk cId="3154829933" sldId="333"/>
            <ac:spMk id="3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28:12.170" v="357" actId="20577"/>
        <pc:sldMkLst>
          <pc:docMk/>
          <pc:sldMk cId="3057568072" sldId="334"/>
        </pc:sldMkLst>
        <pc:spChg chg="mod">
          <ac:chgData name="Ed Jahn" userId="29ff04c6-5550-4a78-bce4-bab7d325562e" providerId="ADAL" clId="{B13FE903-FD33-4EE3-99FD-42DE80C14301}" dt="2026-09-29T17:28:12.170" v="357" actId="20577"/>
          <ac:spMkLst>
            <pc:docMk/>
            <pc:sldMk cId="3057568072" sldId="334"/>
            <ac:spMk id="2" creationId="{00000000-0000-0000-0000-000000000000}"/>
          </ac:spMkLst>
        </pc:spChg>
        <pc:spChg chg="mod">
          <ac:chgData name="Ed Jahn" userId="29ff04c6-5550-4a78-bce4-bab7d325562e" providerId="ADAL" clId="{B13FE903-FD33-4EE3-99FD-42DE80C14301}" dt="2026-09-29T17:12:22.347" v="290" actId="1076"/>
          <ac:spMkLst>
            <pc:docMk/>
            <pc:sldMk cId="3057568072" sldId="334"/>
            <ac:spMk id="3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12:32.534" v="292" actId="1076"/>
        <pc:sldMkLst>
          <pc:docMk/>
          <pc:sldMk cId="788613491" sldId="336"/>
        </pc:sldMkLst>
        <pc:spChg chg="mod">
          <ac:chgData name="Ed Jahn" userId="29ff04c6-5550-4a78-bce4-bab7d325562e" providerId="ADAL" clId="{B13FE903-FD33-4EE3-99FD-42DE80C14301}" dt="2026-09-29T17:12:32.534" v="292" actId="1076"/>
          <ac:spMkLst>
            <pc:docMk/>
            <pc:sldMk cId="788613491" sldId="336"/>
            <ac:spMk id="3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10-01T18:43:39.471" v="783" actId="20577"/>
        <pc:sldMkLst>
          <pc:docMk/>
          <pc:sldMk cId="1281249428" sldId="337"/>
        </pc:sldMkLst>
        <pc:spChg chg="mod">
          <ac:chgData name="Ed Jahn" userId="29ff04c6-5550-4a78-bce4-bab7d325562e" providerId="ADAL" clId="{B13FE903-FD33-4EE3-99FD-42DE80C14301}" dt="2026-10-01T18:43:39.471" v="783" actId="20577"/>
          <ac:spMkLst>
            <pc:docMk/>
            <pc:sldMk cId="1281249428" sldId="337"/>
            <ac:spMk id="2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15:10.541" v="305" actId="1076"/>
        <pc:sldMkLst>
          <pc:docMk/>
          <pc:sldMk cId="3051043708" sldId="360"/>
        </pc:sldMkLst>
        <pc:spChg chg="mod">
          <ac:chgData name="Ed Jahn" userId="29ff04c6-5550-4a78-bce4-bab7d325562e" providerId="ADAL" clId="{B13FE903-FD33-4EE3-99FD-42DE80C14301}" dt="2026-09-29T17:15:10.541" v="305" actId="1076"/>
          <ac:spMkLst>
            <pc:docMk/>
            <pc:sldMk cId="3051043708" sldId="360"/>
            <ac:spMk id="3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10-01T18:58:37.246" v="1212" actId="1076"/>
        <pc:sldMkLst>
          <pc:docMk/>
          <pc:sldMk cId="2795679847" sldId="362"/>
        </pc:sldMkLst>
        <pc:spChg chg="mod">
          <ac:chgData name="Ed Jahn" userId="29ff04c6-5550-4a78-bce4-bab7d325562e" providerId="ADAL" clId="{B13FE903-FD33-4EE3-99FD-42DE80C14301}" dt="2026-10-01T18:58:37.246" v="1212" actId="1076"/>
          <ac:spMkLst>
            <pc:docMk/>
            <pc:sldMk cId="2795679847" sldId="362"/>
            <ac:spMk id="2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09:09.940" v="272" actId="20577"/>
        <pc:sldMkLst>
          <pc:docMk/>
          <pc:sldMk cId="1094868829" sldId="377"/>
        </pc:sldMkLst>
        <pc:spChg chg="mod">
          <ac:chgData name="Ed Jahn" userId="29ff04c6-5550-4a78-bce4-bab7d325562e" providerId="ADAL" clId="{B13FE903-FD33-4EE3-99FD-42DE80C14301}" dt="2026-09-29T17:09:09.940" v="272" actId="20577"/>
          <ac:spMkLst>
            <pc:docMk/>
            <pc:sldMk cId="1094868829" sldId="377"/>
            <ac:spMk id="2" creationId="{00000000-0000-0000-0000-000000000000}"/>
          </ac:spMkLst>
        </pc:spChg>
      </pc:sldChg>
      <pc:sldChg chg="modNotesTx">
        <pc:chgData name="Ed Jahn" userId="29ff04c6-5550-4a78-bce4-bab7d325562e" providerId="ADAL" clId="{B13FE903-FD33-4EE3-99FD-42DE80C14301}" dt="2026-10-06T18:36:58.292" v="1215" actId="6549"/>
        <pc:sldMkLst>
          <pc:docMk/>
          <pc:sldMk cId="3352233462" sldId="420"/>
        </pc:sldMkLst>
      </pc:sldChg>
      <pc:sldChg chg="modSp mod">
        <pc:chgData name="Ed Jahn" userId="29ff04c6-5550-4a78-bce4-bab7d325562e" providerId="ADAL" clId="{B13FE903-FD33-4EE3-99FD-42DE80C14301}" dt="2026-09-29T17:13:34.445" v="299" actId="1076"/>
        <pc:sldMkLst>
          <pc:docMk/>
          <pc:sldMk cId="3997005336" sldId="460"/>
        </pc:sldMkLst>
        <pc:spChg chg="mod">
          <ac:chgData name="Ed Jahn" userId="29ff04c6-5550-4a78-bce4-bab7d325562e" providerId="ADAL" clId="{B13FE903-FD33-4EE3-99FD-42DE80C14301}" dt="2026-09-29T17:13:34.445" v="299" actId="1076"/>
          <ac:spMkLst>
            <pc:docMk/>
            <pc:sldMk cId="3997005336" sldId="460"/>
            <ac:spMk id="7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08:54.983" v="256" actId="1076"/>
        <pc:sldMkLst>
          <pc:docMk/>
          <pc:sldMk cId="1697399481" sldId="464"/>
        </pc:sldMkLst>
        <pc:spChg chg="mod">
          <ac:chgData name="Ed Jahn" userId="29ff04c6-5550-4a78-bce4-bab7d325562e" providerId="ADAL" clId="{B13FE903-FD33-4EE3-99FD-42DE80C14301}" dt="2026-09-29T17:08:54.983" v="256" actId="1076"/>
          <ac:spMkLst>
            <pc:docMk/>
            <pc:sldMk cId="1697399481" sldId="464"/>
            <ac:spMk id="4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20:45.722" v="337" actId="1076"/>
        <pc:sldMkLst>
          <pc:docMk/>
          <pc:sldMk cId="4111488299" sldId="465"/>
        </pc:sldMkLst>
        <pc:spChg chg="mod">
          <ac:chgData name="Ed Jahn" userId="29ff04c6-5550-4a78-bce4-bab7d325562e" providerId="ADAL" clId="{B13FE903-FD33-4EE3-99FD-42DE80C14301}" dt="2026-09-29T17:20:45.722" v="337" actId="1076"/>
          <ac:spMkLst>
            <pc:docMk/>
            <pc:sldMk cId="4111488299" sldId="465"/>
            <ac:spMk id="5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21:20.801" v="341" actId="1076"/>
        <pc:sldMkLst>
          <pc:docMk/>
          <pc:sldMk cId="2183076799" sldId="466"/>
        </pc:sldMkLst>
        <pc:spChg chg="mod">
          <ac:chgData name="Ed Jahn" userId="29ff04c6-5550-4a78-bce4-bab7d325562e" providerId="ADAL" clId="{B13FE903-FD33-4EE3-99FD-42DE80C14301}" dt="2026-09-29T17:21:20.801" v="341" actId="1076"/>
          <ac:spMkLst>
            <pc:docMk/>
            <pc:sldMk cId="2183076799" sldId="466"/>
            <ac:spMk id="5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20:26.157" v="335" actId="1076"/>
        <pc:sldMkLst>
          <pc:docMk/>
          <pc:sldMk cId="2328433596" sldId="470"/>
        </pc:sldMkLst>
        <pc:spChg chg="mod">
          <ac:chgData name="Ed Jahn" userId="29ff04c6-5550-4a78-bce4-bab7d325562e" providerId="ADAL" clId="{B13FE903-FD33-4EE3-99FD-42DE80C14301}" dt="2026-09-29T17:20:26.157" v="335" actId="1076"/>
          <ac:spMkLst>
            <pc:docMk/>
            <pc:sldMk cId="2328433596" sldId="470"/>
            <ac:spMk id="5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20:18.450" v="333" actId="1076"/>
        <pc:sldMkLst>
          <pc:docMk/>
          <pc:sldMk cId="1634196533" sldId="471"/>
        </pc:sldMkLst>
        <pc:spChg chg="mod">
          <ac:chgData name="Ed Jahn" userId="29ff04c6-5550-4a78-bce4-bab7d325562e" providerId="ADAL" clId="{B13FE903-FD33-4EE3-99FD-42DE80C14301}" dt="2026-09-29T17:20:18.450" v="333" actId="1076"/>
          <ac:spMkLst>
            <pc:docMk/>
            <pc:sldMk cId="1634196533" sldId="471"/>
            <ac:spMk id="5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20:06.422" v="331" actId="1076"/>
        <pc:sldMkLst>
          <pc:docMk/>
          <pc:sldMk cId="3081582425" sldId="474"/>
        </pc:sldMkLst>
        <pc:spChg chg="mod">
          <ac:chgData name="Ed Jahn" userId="29ff04c6-5550-4a78-bce4-bab7d325562e" providerId="ADAL" clId="{B13FE903-FD33-4EE3-99FD-42DE80C14301}" dt="2026-09-29T17:20:06.422" v="331" actId="1076"/>
          <ac:spMkLst>
            <pc:docMk/>
            <pc:sldMk cId="3081582425" sldId="474"/>
            <ac:spMk id="5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19:59.670" v="329" actId="1076"/>
        <pc:sldMkLst>
          <pc:docMk/>
          <pc:sldMk cId="482654017" sldId="475"/>
        </pc:sldMkLst>
        <pc:spChg chg="mod">
          <ac:chgData name="Ed Jahn" userId="29ff04c6-5550-4a78-bce4-bab7d325562e" providerId="ADAL" clId="{B13FE903-FD33-4EE3-99FD-42DE80C14301}" dt="2026-09-29T17:19:59.670" v="329" actId="1076"/>
          <ac:spMkLst>
            <pc:docMk/>
            <pc:sldMk cId="482654017" sldId="475"/>
            <ac:spMk id="5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19:49.344" v="327" actId="1076"/>
        <pc:sldMkLst>
          <pc:docMk/>
          <pc:sldMk cId="438294637" sldId="476"/>
        </pc:sldMkLst>
        <pc:spChg chg="mod">
          <ac:chgData name="Ed Jahn" userId="29ff04c6-5550-4a78-bce4-bab7d325562e" providerId="ADAL" clId="{B13FE903-FD33-4EE3-99FD-42DE80C14301}" dt="2026-09-29T17:19:49.344" v="327" actId="1076"/>
          <ac:spMkLst>
            <pc:docMk/>
            <pc:sldMk cId="438294637" sldId="476"/>
            <ac:spMk id="5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19:42.355" v="325" actId="1076"/>
        <pc:sldMkLst>
          <pc:docMk/>
          <pc:sldMk cId="296123178" sldId="477"/>
        </pc:sldMkLst>
        <pc:spChg chg="mod">
          <ac:chgData name="Ed Jahn" userId="29ff04c6-5550-4a78-bce4-bab7d325562e" providerId="ADAL" clId="{B13FE903-FD33-4EE3-99FD-42DE80C14301}" dt="2026-09-29T17:19:42.355" v="325" actId="1076"/>
          <ac:spMkLst>
            <pc:docMk/>
            <pc:sldMk cId="296123178" sldId="477"/>
            <ac:spMk id="5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19:27.859" v="323" actId="1076"/>
        <pc:sldMkLst>
          <pc:docMk/>
          <pc:sldMk cId="3917287661" sldId="482"/>
        </pc:sldMkLst>
        <pc:spChg chg="mod">
          <ac:chgData name="Ed Jahn" userId="29ff04c6-5550-4a78-bce4-bab7d325562e" providerId="ADAL" clId="{B13FE903-FD33-4EE3-99FD-42DE80C14301}" dt="2026-09-29T17:19:27.859" v="323" actId="1076"/>
          <ac:spMkLst>
            <pc:docMk/>
            <pc:sldMk cId="3917287661" sldId="482"/>
            <ac:spMk id="5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19:18.388" v="321" actId="1076"/>
        <pc:sldMkLst>
          <pc:docMk/>
          <pc:sldMk cId="4116841217" sldId="483"/>
        </pc:sldMkLst>
        <pc:spChg chg="mod">
          <ac:chgData name="Ed Jahn" userId="29ff04c6-5550-4a78-bce4-bab7d325562e" providerId="ADAL" clId="{B13FE903-FD33-4EE3-99FD-42DE80C14301}" dt="2026-09-29T17:19:18.388" v="321" actId="1076"/>
          <ac:spMkLst>
            <pc:docMk/>
            <pc:sldMk cId="4116841217" sldId="483"/>
            <ac:spMk id="5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19:01.758" v="319" actId="1076"/>
        <pc:sldMkLst>
          <pc:docMk/>
          <pc:sldMk cId="2456642646" sldId="486"/>
        </pc:sldMkLst>
        <pc:spChg chg="mod">
          <ac:chgData name="Ed Jahn" userId="29ff04c6-5550-4a78-bce4-bab7d325562e" providerId="ADAL" clId="{B13FE903-FD33-4EE3-99FD-42DE80C14301}" dt="2026-09-29T17:19:01.758" v="319" actId="1076"/>
          <ac:spMkLst>
            <pc:docMk/>
            <pc:sldMk cId="2456642646" sldId="486"/>
            <ac:spMk id="5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17:07.356" v="308" actId="1076"/>
        <pc:sldMkLst>
          <pc:docMk/>
          <pc:sldMk cId="4045254986" sldId="487"/>
        </pc:sldMkLst>
        <pc:spChg chg="mod">
          <ac:chgData name="Ed Jahn" userId="29ff04c6-5550-4a78-bce4-bab7d325562e" providerId="ADAL" clId="{B13FE903-FD33-4EE3-99FD-42DE80C14301}" dt="2026-09-29T17:17:07.356" v="308" actId="1076"/>
          <ac:spMkLst>
            <pc:docMk/>
            <pc:sldMk cId="4045254986" sldId="487"/>
            <ac:spMk id="3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18:42.128" v="315" actId="1076"/>
        <pc:sldMkLst>
          <pc:docMk/>
          <pc:sldMk cId="475883524" sldId="489"/>
        </pc:sldMkLst>
        <pc:spChg chg="mod">
          <ac:chgData name="Ed Jahn" userId="29ff04c6-5550-4a78-bce4-bab7d325562e" providerId="ADAL" clId="{B13FE903-FD33-4EE3-99FD-42DE80C14301}" dt="2026-09-29T17:18:42.128" v="315" actId="1076"/>
          <ac:spMkLst>
            <pc:docMk/>
            <pc:sldMk cId="475883524" sldId="489"/>
            <ac:spMk id="6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18:28.239" v="313" actId="1076"/>
        <pc:sldMkLst>
          <pc:docMk/>
          <pc:sldMk cId="882116646" sldId="490"/>
        </pc:sldMkLst>
        <pc:spChg chg="mod">
          <ac:chgData name="Ed Jahn" userId="29ff04c6-5550-4a78-bce4-bab7d325562e" providerId="ADAL" clId="{B13FE903-FD33-4EE3-99FD-42DE80C14301}" dt="2026-09-29T17:18:28.239" v="313" actId="1076"/>
          <ac:spMkLst>
            <pc:docMk/>
            <pc:sldMk cId="882116646" sldId="490"/>
            <ac:spMk id="5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25:36.861" v="348" actId="1076"/>
        <pc:sldMkLst>
          <pc:docMk/>
          <pc:sldMk cId="3703502689" sldId="495"/>
        </pc:sldMkLst>
        <pc:spChg chg="mod">
          <ac:chgData name="Ed Jahn" userId="29ff04c6-5550-4a78-bce4-bab7d325562e" providerId="ADAL" clId="{B13FE903-FD33-4EE3-99FD-42DE80C14301}" dt="2026-09-29T17:25:36.861" v="348" actId="1076"/>
          <ac:spMkLst>
            <pc:docMk/>
            <pc:sldMk cId="3703502689" sldId="495"/>
            <ac:spMk id="3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15:20.392" v="307" actId="1076"/>
        <pc:sldMkLst>
          <pc:docMk/>
          <pc:sldMk cId="2083072881" sldId="504"/>
        </pc:sldMkLst>
        <pc:spChg chg="mod">
          <ac:chgData name="Ed Jahn" userId="29ff04c6-5550-4a78-bce4-bab7d325562e" providerId="ADAL" clId="{B13FE903-FD33-4EE3-99FD-42DE80C14301}" dt="2026-09-29T17:15:20.392" v="307" actId="1076"/>
          <ac:spMkLst>
            <pc:docMk/>
            <pc:sldMk cId="2083072881" sldId="504"/>
            <ac:spMk id="3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17:23.793" v="311" actId="5793"/>
        <pc:sldMkLst>
          <pc:docMk/>
          <pc:sldMk cId="2287409343" sldId="512"/>
        </pc:sldMkLst>
        <pc:spChg chg="mod">
          <ac:chgData name="Ed Jahn" userId="29ff04c6-5550-4a78-bce4-bab7d325562e" providerId="ADAL" clId="{B13FE903-FD33-4EE3-99FD-42DE80C14301}" dt="2026-09-29T17:17:23.793" v="311" actId="5793"/>
          <ac:spMkLst>
            <pc:docMk/>
            <pc:sldMk cId="2287409343" sldId="512"/>
            <ac:spMk id="2" creationId="{00000000-0000-0000-0000-000000000000}"/>
          </ac:spMkLst>
        </pc:spChg>
        <pc:spChg chg="mod">
          <ac:chgData name="Ed Jahn" userId="29ff04c6-5550-4a78-bce4-bab7d325562e" providerId="ADAL" clId="{B13FE903-FD33-4EE3-99FD-42DE80C14301}" dt="2026-09-29T17:17:19.713" v="310" actId="1076"/>
          <ac:spMkLst>
            <pc:docMk/>
            <pc:sldMk cId="2287409343" sldId="512"/>
            <ac:spMk id="3" creationId="{00000000-0000-0000-0000-000000000000}"/>
          </ac:spMkLst>
        </pc:spChg>
      </pc:sldChg>
      <pc:sldChg chg="modSp mod modNotesTx">
        <pc:chgData name="Ed Jahn" userId="29ff04c6-5550-4a78-bce4-bab7d325562e" providerId="ADAL" clId="{B13FE903-FD33-4EE3-99FD-42DE80C14301}" dt="2026-10-06T18:37:26.624" v="1216" actId="6549"/>
        <pc:sldMkLst>
          <pc:docMk/>
          <pc:sldMk cId="3132411567" sldId="536"/>
        </pc:sldMkLst>
        <pc:spChg chg="mod">
          <ac:chgData name="Ed Jahn" userId="29ff04c6-5550-4a78-bce4-bab7d325562e" providerId="ADAL" clId="{B13FE903-FD33-4EE3-99FD-42DE80C14301}" dt="2026-09-29T17:12:46.134" v="294" actId="1076"/>
          <ac:spMkLst>
            <pc:docMk/>
            <pc:sldMk cId="3132411567" sldId="536"/>
            <ac:spMk id="3" creationId="{00000000-0000-0000-0000-000000000000}"/>
          </ac:spMkLst>
        </pc:spChg>
      </pc:sldChg>
      <pc:sldChg chg="delSp mod">
        <pc:chgData name="Ed Jahn" userId="29ff04c6-5550-4a78-bce4-bab7d325562e" providerId="ADAL" clId="{B13FE903-FD33-4EE3-99FD-42DE80C14301}" dt="2026-10-01T18:19:02.062" v="366" actId="478"/>
        <pc:sldMkLst>
          <pc:docMk/>
          <pc:sldMk cId="0" sldId="560"/>
        </pc:sldMkLst>
      </pc:sldChg>
      <pc:sldChg chg="addSp modSp mod">
        <pc:chgData name="Ed Jahn" userId="29ff04c6-5550-4a78-bce4-bab7d325562e" providerId="ADAL" clId="{B13FE903-FD33-4EE3-99FD-42DE80C14301}" dt="2026-10-01T18:22:37.522" v="403" actId="20577"/>
        <pc:sldMkLst>
          <pc:docMk/>
          <pc:sldMk cId="0" sldId="564"/>
        </pc:sldMkLst>
        <pc:spChg chg="mod">
          <ac:chgData name="Ed Jahn" userId="29ff04c6-5550-4a78-bce4-bab7d325562e" providerId="ADAL" clId="{B13FE903-FD33-4EE3-99FD-42DE80C14301}" dt="2026-10-01T18:22:37.522" v="403" actId="20577"/>
          <ac:spMkLst>
            <pc:docMk/>
            <pc:sldMk cId="0" sldId="564"/>
            <ac:spMk id="4" creationId="{00000000-0000-0000-0000-000000000000}"/>
          </ac:spMkLst>
        </pc:spChg>
        <pc:spChg chg="add mod">
          <ac:chgData name="Ed Jahn" userId="29ff04c6-5550-4a78-bce4-bab7d325562e" providerId="ADAL" clId="{B13FE903-FD33-4EE3-99FD-42DE80C14301}" dt="2026-09-29T17:10:14.327" v="279" actId="1076"/>
          <ac:spMkLst>
            <pc:docMk/>
            <pc:sldMk cId="0" sldId="564"/>
            <ac:spMk id="5" creationId="{7DC10063-8A5F-D666-092D-B5573EE3F42E}"/>
          </ac:spMkLst>
        </pc:spChg>
      </pc:sldChg>
      <pc:sldChg chg="addSp mod">
        <pc:chgData name="Ed Jahn" userId="29ff04c6-5550-4a78-bce4-bab7d325562e" providerId="ADAL" clId="{B13FE903-FD33-4EE3-99FD-42DE80C14301}" dt="2026-09-29T17:13:19.489" v="297" actId="22"/>
        <pc:sldMkLst>
          <pc:docMk/>
          <pc:sldMk cId="1735986590" sldId="566"/>
        </pc:sldMkLst>
        <pc:spChg chg="add">
          <ac:chgData name="Ed Jahn" userId="29ff04c6-5550-4a78-bce4-bab7d325562e" providerId="ADAL" clId="{B13FE903-FD33-4EE3-99FD-42DE80C14301}" dt="2026-09-29T17:13:19.489" v="297" actId="22"/>
          <ac:spMkLst>
            <pc:docMk/>
            <pc:sldMk cId="1735986590" sldId="566"/>
            <ac:spMk id="5" creationId="{86B8CB1F-7526-C843-5C24-C0218DC18D33}"/>
          </ac:spMkLst>
        </pc:spChg>
      </pc:sldChg>
      <pc:sldChg chg="addSp modSp mod">
        <pc:chgData name="Ed Jahn" userId="29ff04c6-5550-4a78-bce4-bab7d325562e" providerId="ADAL" clId="{B13FE903-FD33-4EE3-99FD-42DE80C14301}" dt="2026-09-29T17:11:10.910" v="281" actId="1076"/>
        <pc:sldMkLst>
          <pc:docMk/>
          <pc:sldMk cId="0" sldId="567"/>
        </pc:sldMkLst>
        <pc:spChg chg="add mod">
          <ac:chgData name="Ed Jahn" userId="29ff04c6-5550-4a78-bce4-bab7d325562e" providerId="ADAL" clId="{B13FE903-FD33-4EE3-99FD-42DE80C14301}" dt="2026-09-29T17:11:10.910" v="281" actId="1076"/>
          <ac:spMkLst>
            <pc:docMk/>
            <pc:sldMk cId="0" sldId="567"/>
            <ac:spMk id="6" creationId="{DE23D422-2D4A-0D28-E18B-056B0902AB16}"/>
          </ac:spMkLst>
        </pc:spChg>
      </pc:sldChg>
      <pc:sldChg chg="addSp modSp mod">
        <pc:chgData name="Ed Jahn" userId="29ff04c6-5550-4a78-bce4-bab7d325562e" providerId="ADAL" clId="{B13FE903-FD33-4EE3-99FD-42DE80C14301}" dt="2026-10-01T18:37:40.225" v="657" actId="1076"/>
        <pc:sldMkLst>
          <pc:docMk/>
          <pc:sldMk cId="0" sldId="568"/>
        </pc:sldMkLst>
        <pc:spChg chg="mod">
          <ac:chgData name="Ed Jahn" userId="29ff04c6-5550-4a78-bce4-bab7d325562e" providerId="ADAL" clId="{B13FE903-FD33-4EE3-99FD-42DE80C14301}" dt="2026-10-01T18:37:33.615" v="656" actId="20577"/>
          <ac:spMkLst>
            <pc:docMk/>
            <pc:sldMk cId="0" sldId="568"/>
            <ac:spMk id="4" creationId="{00000000-0000-0000-0000-000000000000}"/>
          </ac:spMkLst>
        </pc:spChg>
        <pc:spChg chg="add mod">
          <ac:chgData name="Ed Jahn" userId="29ff04c6-5550-4a78-bce4-bab7d325562e" providerId="ADAL" clId="{B13FE903-FD33-4EE3-99FD-42DE80C14301}" dt="2026-10-01T18:37:40.225" v="657" actId="1076"/>
          <ac:spMkLst>
            <pc:docMk/>
            <pc:sldMk cId="0" sldId="568"/>
            <ac:spMk id="6" creationId="{F75E0B92-B96D-C979-082A-09FEF17FBCFE}"/>
          </ac:spMkLst>
        </pc:spChg>
      </pc:sldChg>
      <pc:sldChg chg="modSp mod">
        <pc:chgData name="Ed Jahn" userId="29ff04c6-5550-4a78-bce4-bab7d325562e" providerId="ADAL" clId="{B13FE903-FD33-4EE3-99FD-42DE80C14301}" dt="2026-10-01T18:53:34.583" v="1190" actId="20577"/>
        <pc:sldMkLst>
          <pc:docMk/>
          <pc:sldMk cId="1740386378" sldId="569"/>
        </pc:sldMkLst>
        <pc:spChg chg="mod">
          <ac:chgData name="Ed Jahn" userId="29ff04c6-5550-4a78-bce4-bab7d325562e" providerId="ADAL" clId="{B13FE903-FD33-4EE3-99FD-42DE80C14301}" dt="2026-10-01T18:53:34.583" v="1190" actId="20577"/>
          <ac:spMkLst>
            <pc:docMk/>
            <pc:sldMk cId="1740386378" sldId="569"/>
            <ac:spMk id="2" creationId="{1BCC5DC8-C85D-53C7-3817-A4362FA6415C}"/>
          </ac:spMkLst>
        </pc:spChg>
      </pc:sldChg>
      <pc:sldChg chg="modSp mod">
        <pc:chgData name="Ed Jahn" userId="29ff04c6-5550-4a78-bce4-bab7d325562e" providerId="ADAL" clId="{B13FE903-FD33-4EE3-99FD-42DE80C14301}" dt="2026-09-29T17:18:50.674" v="317" actId="1076"/>
        <pc:sldMkLst>
          <pc:docMk/>
          <pc:sldMk cId="323795288" sldId="573"/>
        </pc:sldMkLst>
        <pc:spChg chg="mod">
          <ac:chgData name="Ed Jahn" userId="29ff04c6-5550-4a78-bce4-bab7d325562e" providerId="ADAL" clId="{B13FE903-FD33-4EE3-99FD-42DE80C14301}" dt="2026-09-29T17:18:50.674" v="317" actId="1076"/>
          <ac:spMkLst>
            <pc:docMk/>
            <pc:sldMk cId="323795288" sldId="573"/>
            <ac:spMk id="5" creationId="{00000000-0000-0000-0000-000000000000}"/>
          </ac:spMkLst>
        </pc:spChg>
      </pc:sldChg>
      <pc:sldChg chg="modSp mod">
        <pc:chgData name="Ed Jahn" userId="29ff04c6-5550-4a78-bce4-bab7d325562e" providerId="ADAL" clId="{B13FE903-FD33-4EE3-99FD-42DE80C14301}" dt="2026-09-29T17:21:01.654" v="339" actId="1076"/>
        <pc:sldMkLst>
          <pc:docMk/>
          <pc:sldMk cId="2517409755" sldId="574"/>
        </pc:sldMkLst>
        <pc:spChg chg="mod">
          <ac:chgData name="Ed Jahn" userId="29ff04c6-5550-4a78-bce4-bab7d325562e" providerId="ADAL" clId="{B13FE903-FD33-4EE3-99FD-42DE80C14301}" dt="2026-09-29T17:21:01.654" v="339" actId="1076"/>
          <ac:spMkLst>
            <pc:docMk/>
            <pc:sldMk cId="2517409755" sldId="574"/>
            <ac:spMk id="4" creationId="{2C771527-2C66-43A0-2715-6C6CF79CBDDE}"/>
          </ac:spMkLst>
        </pc:spChg>
      </pc:sldChg>
      <pc:sldChg chg="modSp mod">
        <pc:chgData name="Ed Jahn" userId="29ff04c6-5550-4a78-bce4-bab7d325562e" providerId="ADAL" clId="{B13FE903-FD33-4EE3-99FD-42DE80C14301}" dt="2026-09-29T17:23:56.020" v="343" actId="1076"/>
        <pc:sldMkLst>
          <pc:docMk/>
          <pc:sldMk cId="3598982514" sldId="575"/>
        </pc:sldMkLst>
        <pc:spChg chg="mod">
          <ac:chgData name="Ed Jahn" userId="29ff04c6-5550-4a78-bce4-bab7d325562e" providerId="ADAL" clId="{B13FE903-FD33-4EE3-99FD-42DE80C14301}" dt="2026-09-29T17:23:56.020" v="343" actId="1076"/>
          <ac:spMkLst>
            <pc:docMk/>
            <pc:sldMk cId="3598982514" sldId="575"/>
            <ac:spMk id="4" creationId="{B02EA836-51BE-CD89-206B-751D992249F2}"/>
          </ac:spMkLst>
        </pc:spChg>
      </pc:sldChg>
      <pc:sldChg chg="addSp modSp mod">
        <pc:chgData name="Ed Jahn" userId="29ff04c6-5550-4a78-bce4-bab7d325562e" providerId="ADAL" clId="{B13FE903-FD33-4EE3-99FD-42DE80C14301}" dt="2026-09-29T17:09:44.510" v="274" actId="1076"/>
        <pc:sldMkLst>
          <pc:docMk/>
          <pc:sldMk cId="2001732816" sldId="576"/>
        </pc:sldMkLst>
        <pc:spChg chg="add mod">
          <ac:chgData name="Ed Jahn" userId="29ff04c6-5550-4a78-bce4-bab7d325562e" providerId="ADAL" clId="{B13FE903-FD33-4EE3-99FD-42DE80C14301}" dt="2026-09-29T17:09:44.510" v="274" actId="1076"/>
          <ac:spMkLst>
            <pc:docMk/>
            <pc:sldMk cId="2001732816" sldId="576"/>
            <ac:spMk id="3" creationId="{E6A2632D-A5A7-DE9B-E7F7-8B7611DDD83A}"/>
          </ac:spMkLst>
        </pc:spChg>
        <pc:spChg chg="mod">
          <ac:chgData name="Ed Jahn" userId="29ff04c6-5550-4a78-bce4-bab7d325562e" providerId="ADAL" clId="{B13FE903-FD33-4EE3-99FD-42DE80C14301}" dt="2026-09-29T17:04:17.872" v="60" actId="313"/>
          <ac:spMkLst>
            <pc:docMk/>
            <pc:sldMk cId="2001732816" sldId="576"/>
            <ac:spMk id="4" creationId="{163AC9A4-AEC1-1B24-D853-8CACC2C16307}"/>
          </ac:spMkLst>
        </pc:spChg>
      </pc:sldChg>
      <pc:sldChg chg="modNotesTx">
        <pc:chgData name="Ed Jahn" userId="29ff04c6-5550-4a78-bce4-bab7d325562e" providerId="ADAL" clId="{B13FE903-FD33-4EE3-99FD-42DE80C14301}" dt="2026-10-06T18:37:31.029" v="1217" actId="6549"/>
        <pc:sldMkLst>
          <pc:docMk/>
          <pc:sldMk cId="1081638541" sldId="577"/>
        </pc:sldMkLst>
      </pc:sldChg>
      <pc:sldChg chg="modNotesTx">
        <pc:chgData name="Ed Jahn" userId="29ff04c6-5550-4a78-bce4-bab7d325562e" providerId="ADAL" clId="{B13FE903-FD33-4EE3-99FD-42DE80C14301}" dt="2026-10-06T18:37:37.161" v="1218" actId="6549"/>
        <pc:sldMkLst>
          <pc:docMk/>
          <pc:sldMk cId="3184501549" sldId="578"/>
        </pc:sldMkLst>
      </pc:sldChg>
    </pc:docChg>
  </pc:docChgLst>
  <pc:docChgLst>
    <pc:chgData name="Ed Jahn" userId="29ff04c6-5550-4a78-bce4-bab7d325562e" providerId="ADAL" clId="{02FDFFBF-59EF-435F-9427-DC08613DD7C7}"/>
    <pc:docChg chg="undo custSel addSld delSld modSld sldOrd delMainMaster">
      <pc:chgData name="Ed Jahn" userId="29ff04c6-5550-4a78-bce4-bab7d325562e" providerId="ADAL" clId="{02FDFFBF-59EF-435F-9427-DC08613DD7C7}" dt="2026-10-03T15:52:21.012" v="4230" actId="1076"/>
      <pc:docMkLst>
        <pc:docMk/>
      </pc:docMkLst>
      <pc:sldChg chg="addSp delSp modSp add mod ord setBg">
        <pc:chgData name="Ed Jahn" userId="29ff04c6-5550-4a78-bce4-bab7d325562e" providerId="ADAL" clId="{02FDFFBF-59EF-435F-9427-DC08613DD7C7}" dt="2026-09-23T20:06:49.582" v="221" actId="20577"/>
        <pc:sldMkLst>
          <pc:docMk/>
          <pc:sldMk cId="0" sldId="256"/>
        </pc:sldMkLst>
        <pc:spChg chg="mod">
          <ac:chgData name="Ed Jahn" userId="29ff04c6-5550-4a78-bce4-bab7d325562e" providerId="ADAL" clId="{02FDFFBF-59EF-435F-9427-DC08613DD7C7}" dt="2026-09-23T19:45:52.042" v="19" actId="113"/>
          <ac:spMkLst>
            <pc:docMk/>
            <pc:sldMk cId="0" sldId="256"/>
            <ac:spMk id="7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09-23T20:05:34.891" v="215" actId="1076"/>
          <ac:spMkLst>
            <pc:docMk/>
            <pc:sldMk cId="0" sldId="256"/>
            <ac:spMk id="8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09-23T20:04:16.002" v="199" actId="1076"/>
          <ac:spMkLst>
            <pc:docMk/>
            <pc:sldMk cId="0" sldId="256"/>
            <ac:spMk id="9" creationId="{00000000-0000-0000-0000-000000000000}"/>
          </ac:spMkLst>
        </pc:spChg>
        <pc:spChg chg="add del mod">
          <ac:chgData name="Ed Jahn" userId="29ff04c6-5550-4a78-bce4-bab7d325562e" providerId="ADAL" clId="{02FDFFBF-59EF-435F-9427-DC08613DD7C7}" dt="2026-09-23T20:06:49.582" v="221" actId="20577"/>
          <ac:spMkLst>
            <pc:docMk/>
            <pc:sldMk cId="0" sldId="256"/>
            <ac:spMk id="10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09-23T20:05:19.077" v="210" actId="1076"/>
          <ac:spMkLst>
            <pc:docMk/>
            <pc:sldMk cId="0" sldId="256"/>
            <ac:spMk id="14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3T20:05:23.024" v="211" actId="1076"/>
          <ac:picMkLst>
            <pc:docMk/>
            <pc:sldMk cId="0" sldId="256"/>
            <ac:picMk id="16" creationId="{00000000-0000-0000-0000-000000000000}"/>
          </ac:picMkLst>
        </pc:picChg>
        <pc:picChg chg="add mod">
          <ac:chgData name="Ed Jahn" userId="29ff04c6-5550-4a78-bce4-bab7d325562e" providerId="ADAL" clId="{02FDFFBF-59EF-435F-9427-DC08613DD7C7}" dt="2026-09-23T20:06:20.369" v="217" actId="1076"/>
          <ac:picMkLst>
            <pc:docMk/>
            <pc:sldMk cId="0" sldId="256"/>
            <ac:picMk id="17" creationId="{294C7202-60DB-E08B-CE3E-8AB5484BB243}"/>
          </ac:picMkLst>
        </pc:picChg>
      </pc:sldChg>
      <pc:sldChg chg="addSp modSp add del mod">
        <pc:chgData name="Ed Jahn" userId="29ff04c6-5550-4a78-bce4-bab7d325562e" providerId="ADAL" clId="{02FDFFBF-59EF-435F-9427-DC08613DD7C7}" dt="2026-09-29T02:16:48.332" v="3270" actId="20577"/>
        <pc:sldMkLst>
          <pc:docMk/>
          <pc:sldMk cId="0" sldId="257"/>
        </pc:sldMkLst>
        <pc:spChg chg="mod">
          <ac:chgData name="Ed Jahn" userId="29ff04c6-5550-4a78-bce4-bab7d325562e" providerId="ADAL" clId="{02FDFFBF-59EF-435F-9427-DC08613DD7C7}" dt="2026-09-29T02:16:21.605" v="3256" actId="20577"/>
          <ac:spMkLst>
            <pc:docMk/>
            <pc:sldMk cId="0" sldId="257"/>
            <ac:spMk id="32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09-29T02:16:48.332" v="3270" actId="20577"/>
          <ac:spMkLst>
            <pc:docMk/>
            <pc:sldMk cId="0" sldId="257"/>
            <ac:spMk id="36" creationId="{00000000-0000-0000-0000-000000000000}"/>
          </ac:spMkLst>
        </pc:spChg>
        <pc:spChg chg="add">
          <ac:chgData name="Ed Jahn" userId="29ff04c6-5550-4a78-bce4-bab7d325562e" providerId="ADAL" clId="{02FDFFBF-59EF-435F-9427-DC08613DD7C7}" dt="2026-09-28T21:52:15.519" v="1497" actId="22"/>
          <ac:spMkLst>
            <pc:docMk/>
            <pc:sldMk cId="0" sldId="257"/>
            <ac:spMk id="53" creationId="{141C11BE-8755-676B-E6CC-AC43D0B3B7A7}"/>
          </ac:spMkLst>
        </pc:spChg>
      </pc:sldChg>
      <pc:sldChg chg="modSp add mod">
        <pc:chgData name="Ed Jahn" userId="29ff04c6-5550-4a78-bce4-bab7d325562e" providerId="ADAL" clId="{02FDFFBF-59EF-435F-9427-DC08613DD7C7}" dt="2026-09-28T23:21:16.363" v="1964" actId="1076"/>
        <pc:sldMkLst>
          <pc:docMk/>
          <pc:sldMk cId="0" sldId="258"/>
        </pc:sldMkLst>
        <pc:spChg chg="mod">
          <ac:chgData name="Ed Jahn" userId="29ff04c6-5550-4a78-bce4-bab7d325562e" providerId="ADAL" clId="{02FDFFBF-59EF-435F-9427-DC08613DD7C7}" dt="2026-09-28T23:00:00.958" v="1682" actId="14100"/>
          <ac:spMkLst>
            <pc:docMk/>
            <pc:sldMk cId="0" sldId="258"/>
            <ac:spMk id="2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09-28T22:59:42.137" v="1679" actId="1076"/>
          <ac:spMkLst>
            <pc:docMk/>
            <pc:sldMk cId="0" sldId="258"/>
            <ac:spMk id="3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09-28T23:21:16.363" v="1964" actId="1076"/>
          <ac:spMkLst>
            <pc:docMk/>
            <pc:sldMk cId="0" sldId="258"/>
            <ac:spMk id="4" creationId="{00000000-0000-0000-0000-000000000000}"/>
          </ac:spMkLst>
        </pc:spChg>
      </pc:sldChg>
      <pc:sldChg chg="modSp add mod setBg">
        <pc:chgData name="Ed Jahn" userId="29ff04c6-5550-4a78-bce4-bab7d325562e" providerId="ADAL" clId="{02FDFFBF-59EF-435F-9427-DC08613DD7C7}" dt="2026-10-02T22:53:42.109" v="3933" actId="1076"/>
        <pc:sldMkLst>
          <pc:docMk/>
          <pc:sldMk cId="2802742977" sldId="277"/>
        </pc:sldMkLst>
        <pc:spChg chg="mod">
          <ac:chgData name="Ed Jahn" userId="29ff04c6-5550-4a78-bce4-bab7d325562e" providerId="ADAL" clId="{02FDFFBF-59EF-435F-9427-DC08613DD7C7}" dt="2026-10-02T22:53:42.109" v="3933" actId="1076"/>
          <ac:spMkLst>
            <pc:docMk/>
            <pc:sldMk cId="2802742977" sldId="277"/>
            <ac:spMk id="2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09-28T23:10:20.949" v="1884" actId="1076"/>
          <ac:spMkLst>
            <pc:docMk/>
            <pc:sldMk cId="2802742977" sldId="277"/>
            <ac:spMk id="3" creationId="{00000000-0000-0000-0000-000000000000}"/>
          </ac:spMkLst>
        </pc:spChg>
      </pc:sldChg>
      <pc:sldChg chg="modSp mod">
        <pc:chgData name="Ed Jahn" userId="29ff04c6-5550-4a78-bce4-bab7d325562e" providerId="ADAL" clId="{02FDFFBF-59EF-435F-9427-DC08613DD7C7}" dt="2026-10-03T04:03:09.444" v="4049" actId="20577"/>
        <pc:sldMkLst>
          <pc:docMk/>
          <pc:sldMk cId="2718264450" sldId="281"/>
        </pc:sldMkLst>
        <pc:spChg chg="mod">
          <ac:chgData name="Ed Jahn" userId="29ff04c6-5550-4a78-bce4-bab7d325562e" providerId="ADAL" clId="{02FDFFBF-59EF-435F-9427-DC08613DD7C7}" dt="2026-10-03T04:03:09.444" v="4049" actId="20577"/>
          <ac:spMkLst>
            <pc:docMk/>
            <pc:sldMk cId="2718264450" sldId="281"/>
            <ac:spMk id="2" creationId="{00000000-0000-0000-0000-000000000000}"/>
          </ac:spMkLst>
        </pc:spChg>
      </pc:sldChg>
      <pc:sldChg chg="modSp mod">
        <pc:chgData name="Ed Jahn" userId="29ff04c6-5550-4a78-bce4-bab7d325562e" providerId="ADAL" clId="{02FDFFBF-59EF-435F-9427-DC08613DD7C7}" dt="2026-09-28T21:20:12.572" v="271" actId="1076"/>
        <pc:sldMkLst>
          <pc:docMk/>
          <pc:sldMk cId="3144324183" sldId="284"/>
        </pc:sldMkLst>
        <pc:spChg chg="mod">
          <ac:chgData name="Ed Jahn" userId="29ff04c6-5550-4a78-bce4-bab7d325562e" providerId="ADAL" clId="{02FDFFBF-59EF-435F-9427-DC08613DD7C7}" dt="2026-09-28T21:20:12.572" v="271" actId="1076"/>
          <ac:spMkLst>
            <pc:docMk/>
            <pc:sldMk cId="3144324183" sldId="284"/>
            <ac:spMk id="6" creationId="{00000000-0000-0000-0000-000000000000}"/>
          </ac:spMkLst>
        </pc:spChg>
      </pc:sldChg>
      <pc:sldChg chg="delSp modSp add mod">
        <pc:chgData name="Ed Jahn" userId="29ff04c6-5550-4a78-bce4-bab7d325562e" providerId="ADAL" clId="{02FDFFBF-59EF-435F-9427-DC08613DD7C7}" dt="2026-10-03T15:50:18.102" v="4226" actId="1076"/>
        <pc:sldMkLst>
          <pc:docMk/>
          <pc:sldMk cId="2587095486" sldId="285"/>
        </pc:sldMkLst>
        <pc:spChg chg="mod">
          <ac:chgData name="Ed Jahn" userId="29ff04c6-5550-4a78-bce4-bab7d325562e" providerId="ADAL" clId="{02FDFFBF-59EF-435F-9427-DC08613DD7C7}" dt="2026-09-29T01:43:19.716" v="3024" actId="1076"/>
          <ac:spMkLst>
            <pc:docMk/>
            <pc:sldMk cId="2587095486" sldId="285"/>
            <ac:spMk id="2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10-03T15:50:18.102" v="4226" actId="1076"/>
          <ac:spMkLst>
            <pc:docMk/>
            <pc:sldMk cId="2587095486" sldId="285"/>
            <ac:spMk id="4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1:43:38.198" v="3029" actId="1076"/>
          <ac:picMkLst>
            <pc:docMk/>
            <pc:sldMk cId="2587095486" sldId="285"/>
            <ac:picMk id="6146" creationId="{00000000-0000-0000-0000-000000000000}"/>
          </ac:picMkLst>
        </pc:picChg>
      </pc:sldChg>
      <pc:sldChg chg="add del">
        <pc:chgData name="Ed Jahn" userId="29ff04c6-5550-4a78-bce4-bab7d325562e" providerId="ADAL" clId="{02FDFFBF-59EF-435F-9427-DC08613DD7C7}" dt="2026-09-29T00:05:07.552" v="2223" actId="47"/>
        <pc:sldMkLst>
          <pc:docMk/>
          <pc:sldMk cId="3673496533" sldId="287"/>
        </pc:sldMkLst>
      </pc:sldChg>
      <pc:sldChg chg="modSp add mod setBg modAnim">
        <pc:chgData name="Ed Jahn" userId="29ff04c6-5550-4a78-bce4-bab7d325562e" providerId="ADAL" clId="{02FDFFBF-59EF-435F-9427-DC08613DD7C7}" dt="2026-09-29T21:32:15.794" v="3568"/>
        <pc:sldMkLst>
          <pc:docMk/>
          <pc:sldMk cId="4206398974" sldId="288"/>
        </pc:sldMkLst>
        <pc:spChg chg="mod">
          <ac:chgData name="Ed Jahn" userId="29ff04c6-5550-4a78-bce4-bab7d325562e" providerId="ADAL" clId="{02FDFFBF-59EF-435F-9427-DC08613DD7C7}" dt="2026-09-28T22:53:26.288" v="1651" actId="1076"/>
          <ac:spMkLst>
            <pc:docMk/>
            <pc:sldMk cId="4206398974" sldId="288"/>
            <ac:spMk id="2" creationId="{00000000-0000-0000-0000-000000000000}"/>
          </ac:spMkLst>
        </pc:spChg>
      </pc:sldChg>
      <pc:sldChg chg="modSp mod">
        <pc:chgData name="Ed Jahn" userId="29ff04c6-5550-4a78-bce4-bab7d325562e" providerId="ADAL" clId="{02FDFFBF-59EF-435F-9427-DC08613DD7C7}" dt="2026-09-29T22:40:34.633" v="3710" actId="20577"/>
        <pc:sldMkLst>
          <pc:docMk/>
          <pc:sldMk cId="1726881022" sldId="332"/>
        </pc:sldMkLst>
        <pc:spChg chg="mod">
          <ac:chgData name="Ed Jahn" userId="29ff04c6-5550-4a78-bce4-bab7d325562e" providerId="ADAL" clId="{02FDFFBF-59EF-435F-9427-DC08613DD7C7}" dt="2026-09-29T22:40:34.633" v="3710" actId="20577"/>
          <ac:spMkLst>
            <pc:docMk/>
            <pc:sldMk cId="1726881022" sldId="332"/>
            <ac:spMk id="2" creationId="{00000000-0000-0000-0000-000000000000}"/>
          </ac:spMkLst>
        </pc:spChg>
      </pc:sldChg>
      <pc:sldChg chg="modSp mod">
        <pc:chgData name="Ed Jahn" userId="29ff04c6-5550-4a78-bce4-bab7d325562e" providerId="ADAL" clId="{02FDFFBF-59EF-435F-9427-DC08613DD7C7}" dt="2026-09-28T23:52:36.083" v="2110" actId="20577"/>
        <pc:sldMkLst>
          <pc:docMk/>
          <pc:sldMk cId="3154829933" sldId="333"/>
        </pc:sldMkLst>
        <pc:spChg chg="mod">
          <ac:chgData name="Ed Jahn" userId="29ff04c6-5550-4a78-bce4-bab7d325562e" providerId="ADAL" clId="{02FDFFBF-59EF-435F-9427-DC08613DD7C7}" dt="2026-09-28T23:52:36.083" v="2110" actId="20577"/>
          <ac:spMkLst>
            <pc:docMk/>
            <pc:sldMk cId="3154829933" sldId="333"/>
            <ac:spMk id="2" creationId="{00000000-0000-0000-0000-000000000000}"/>
          </ac:spMkLst>
        </pc:spChg>
      </pc:sldChg>
      <pc:sldChg chg="modSp mod">
        <pc:chgData name="Ed Jahn" userId="29ff04c6-5550-4a78-bce4-bab7d325562e" providerId="ADAL" clId="{02FDFFBF-59EF-435F-9427-DC08613DD7C7}" dt="2026-09-28T23:53:31.731" v="2122" actId="255"/>
        <pc:sldMkLst>
          <pc:docMk/>
          <pc:sldMk cId="788613491" sldId="336"/>
        </pc:sldMkLst>
        <pc:spChg chg="mod">
          <ac:chgData name="Ed Jahn" userId="29ff04c6-5550-4a78-bce4-bab7d325562e" providerId="ADAL" clId="{02FDFFBF-59EF-435F-9427-DC08613DD7C7}" dt="2026-09-28T23:53:31.731" v="2122" actId="255"/>
          <ac:spMkLst>
            <pc:docMk/>
            <pc:sldMk cId="788613491" sldId="336"/>
            <ac:spMk id="2" creationId="{00000000-0000-0000-0000-000000000000}"/>
          </ac:spMkLst>
        </pc:spChg>
      </pc:sldChg>
      <pc:sldChg chg="modSp mod">
        <pc:chgData name="Ed Jahn" userId="29ff04c6-5550-4a78-bce4-bab7d325562e" providerId="ADAL" clId="{02FDFFBF-59EF-435F-9427-DC08613DD7C7}" dt="2026-09-28T23:54:08.599" v="2131" actId="255"/>
        <pc:sldMkLst>
          <pc:docMk/>
          <pc:sldMk cId="1281249428" sldId="337"/>
        </pc:sldMkLst>
        <pc:spChg chg="mod">
          <ac:chgData name="Ed Jahn" userId="29ff04c6-5550-4a78-bce4-bab7d325562e" providerId="ADAL" clId="{02FDFFBF-59EF-435F-9427-DC08613DD7C7}" dt="2026-09-28T23:54:08.599" v="2131" actId="255"/>
          <ac:spMkLst>
            <pc:docMk/>
            <pc:sldMk cId="1281249428" sldId="337"/>
            <ac:spMk id="2" creationId="{00000000-0000-0000-0000-000000000000}"/>
          </ac:spMkLst>
        </pc:spChg>
      </pc:sldChg>
      <pc:sldChg chg="modSp mod">
        <pc:chgData name="Ed Jahn" userId="29ff04c6-5550-4a78-bce4-bab7d325562e" providerId="ADAL" clId="{02FDFFBF-59EF-435F-9427-DC08613DD7C7}" dt="2026-10-03T15:40:46.280" v="4203" actId="1076"/>
        <pc:sldMkLst>
          <pc:docMk/>
          <pc:sldMk cId="229251369" sldId="338"/>
        </pc:sldMkLst>
        <pc:spChg chg="mod">
          <ac:chgData name="Ed Jahn" userId="29ff04c6-5550-4a78-bce4-bab7d325562e" providerId="ADAL" clId="{02FDFFBF-59EF-435F-9427-DC08613DD7C7}" dt="2026-10-03T15:40:46.280" v="4203" actId="1076"/>
          <ac:spMkLst>
            <pc:docMk/>
            <pc:sldMk cId="229251369" sldId="338"/>
            <ac:spMk id="2" creationId="{00000000-0000-0000-0000-000000000000}"/>
          </ac:spMkLst>
        </pc:spChg>
      </pc:sldChg>
      <pc:sldChg chg="modSp mod">
        <pc:chgData name="Ed Jahn" userId="29ff04c6-5550-4a78-bce4-bab7d325562e" providerId="ADAL" clId="{02FDFFBF-59EF-435F-9427-DC08613DD7C7}" dt="2026-09-28T23:54:46.258" v="2143" actId="255"/>
        <pc:sldMkLst>
          <pc:docMk/>
          <pc:sldMk cId="3026742961" sldId="339"/>
        </pc:sldMkLst>
        <pc:spChg chg="mod">
          <ac:chgData name="Ed Jahn" userId="29ff04c6-5550-4a78-bce4-bab7d325562e" providerId="ADAL" clId="{02FDFFBF-59EF-435F-9427-DC08613DD7C7}" dt="2026-09-28T23:54:46.258" v="2143" actId="255"/>
          <ac:spMkLst>
            <pc:docMk/>
            <pc:sldMk cId="3026742961" sldId="339"/>
            <ac:spMk id="2" creationId="{00000000-0000-0000-0000-000000000000}"/>
          </ac:spMkLst>
        </pc:spChg>
      </pc:sldChg>
      <pc:sldChg chg="modSp mod">
        <pc:chgData name="Ed Jahn" userId="29ff04c6-5550-4a78-bce4-bab7d325562e" providerId="ADAL" clId="{02FDFFBF-59EF-435F-9427-DC08613DD7C7}" dt="2026-10-03T15:48:28.765" v="4216" actId="1076"/>
        <pc:sldMkLst>
          <pc:docMk/>
          <pc:sldMk cId="2365460640" sldId="340"/>
        </pc:sldMkLst>
        <pc:spChg chg="mod">
          <ac:chgData name="Ed Jahn" userId="29ff04c6-5550-4a78-bce4-bab7d325562e" providerId="ADAL" clId="{02FDFFBF-59EF-435F-9427-DC08613DD7C7}" dt="2026-10-03T15:48:28.765" v="4216" actId="1076"/>
          <ac:spMkLst>
            <pc:docMk/>
            <pc:sldMk cId="2365460640" sldId="340"/>
            <ac:spMk id="2" creationId="{00000000-0000-0000-0000-000000000000}"/>
          </ac:spMkLst>
        </pc:spChg>
      </pc:sldChg>
      <pc:sldChg chg="modSp mod">
        <pc:chgData name="Ed Jahn" userId="29ff04c6-5550-4a78-bce4-bab7d325562e" providerId="ADAL" clId="{02FDFFBF-59EF-435F-9427-DC08613DD7C7}" dt="2026-10-02T23:27:33.457" v="4043" actId="1076"/>
        <pc:sldMkLst>
          <pc:docMk/>
          <pc:sldMk cId="3003068669" sldId="346"/>
        </pc:sldMkLst>
        <pc:spChg chg="mod">
          <ac:chgData name="Ed Jahn" userId="29ff04c6-5550-4a78-bce4-bab7d325562e" providerId="ADAL" clId="{02FDFFBF-59EF-435F-9427-DC08613DD7C7}" dt="2026-10-02T22:38:00.956" v="3823" actId="6549"/>
          <ac:spMkLst>
            <pc:docMk/>
            <pc:sldMk cId="3003068669" sldId="346"/>
            <ac:spMk id="2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10-02T23:27:33.457" v="4043" actId="1076"/>
          <ac:spMkLst>
            <pc:docMk/>
            <pc:sldMk cId="3003068669" sldId="346"/>
            <ac:spMk id="3" creationId="{00000000-0000-0000-0000-000000000000}"/>
          </ac:spMkLst>
        </pc:spChg>
      </pc:sldChg>
      <pc:sldChg chg="add del setBg">
        <pc:chgData name="Ed Jahn" userId="29ff04c6-5550-4a78-bce4-bab7d325562e" providerId="ADAL" clId="{02FDFFBF-59EF-435F-9427-DC08613DD7C7}" dt="2026-09-29T23:19:08.265" v="3767"/>
        <pc:sldMkLst>
          <pc:docMk/>
          <pc:sldMk cId="1621534582" sldId="356"/>
        </pc:sldMkLst>
      </pc:sldChg>
      <pc:sldChg chg="modSp mod">
        <pc:chgData name="Ed Jahn" userId="29ff04c6-5550-4a78-bce4-bab7d325562e" providerId="ADAL" clId="{02FDFFBF-59EF-435F-9427-DC08613DD7C7}" dt="2026-09-29T21:36:10.782" v="3576" actId="255"/>
        <pc:sldMkLst>
          <pc:docMk/>
          <pc:sldMk cId="3051043708" sldId="360"/>
        </pc:sldMkLst>
        <pc:spChg chg="mod">
          <ac:chgData name="Ed Jahn" userId="29ff04c6-5550-4a78-bce4-bab7d325562e" providerId="ADAL" clId="{02FDFFBF-59EF-435F-9427-DC08613DD7C7}" dt="2026-09-29T21:36:10.782" v="3576" actId="255"/>
          <ac:spMkLst>
            <pc:docMk/>
            <pc:sldMk cId="3051043708" sldId="360"/>
            <ac:spMk id="2" creationId="{00000000-0000-0000-0000-000000000000}"/>
          </ac:spMkLst>
        </pc:spChg>
      </pc:sldChg>
      <pc:sldChg chg="modSp mod">
        <pc:chgData name="Ed Jahn" userId="29ff04c6-5550-4a78-bce4-bab7d325562e" providerId="ADAL" clId="{02FDFFBF-59EF-435F-9427-DC08613DD7C7}" dt="2026-09-29T21:37:29.498" v="3596" actId="255"/>
        <pc:sldMkLst>
          <pc:docMk/>
          <pc:sldMk cId="2795679847" sldId="362"/>
        </pc:sldMkLst>
        <pc:spChg chg="mod">
          <ac:chgData name="Ed Jahn" userId="29ff04c6-5550-4a78-bce4-bab7d325562e" providerId="ADAL" clId="{02FDFFBF-59EF-435F-9427-DC08613DD7C7}" dt="2026-09-29T21:37:29.498" v="3596" actId="255"/>
          <ac:spMkLst>
            <pc:docMk/>
            <pc:sldMk cId="2795679847" sldId="362"/>
            <ac:spMk id="2" creationId="{00000000-0000-0000-0000-000000000000}"/>
          </ac:spMkLst>
        </pc:spChg>
      </pc:sldChg>
      <pc:sldChg chg="modSp mod">
        <pc:chgData name="Ed Jahn" userId="29ff04c6-5550-4a78-bce4-bab7d325562e" providerId="ADAL" clId="{02FDFFBF-59EF-435F-9427-DC08613DD7C7}" dt="2026-09-28T21:19:58.782" v="270" actId="20577"/>
        <pc:sldMkLst>
          <pc:docMk/>
          <pc:sldMk cId="1094868829" sldId="377"/>
        </pc:sldMkLst>
        <pc:spChg chg="mod">
          <ac:chgData name="Ed Jahn" userId="29ff04c6-5550-4a78-bce4-bab7d325562e" providerId="ADAL" clId="{02FDFFBF-59EF-435F-9427-DC08613DD7C7}" dt="2026-09-28T21:19:58.782" v="270" actId="20577"/>
          <ac:spMkLst>
            <pc:docMk/>
            <pc:sldMk cId="1094868829" sldId="377"/>
            <ac:spMk id="2" creationId="{00000000-0000-0000-0000-000000000000}"/>
          </ac:spMkLst>
        </pc:spChg>
      </pc:sldChg>
      <pc:sldChg chg="modSp add mod ord setBg">
        <pc:chgData name="Ed Jahn" userId="29ff04c6-5550-4a78-bce4-bab7d325562e" providerId="ADAL" clId="{02FDFFBF-59EF-435F-9427-DC08613DD7C7}" dt="2026-09-29T21:25:23.426" v="3567" actId="1076"/>
        <pc:sldMkLst>
          <pc:docMk/>
          <pc:sldMk cId="2572080446" sldId="390"/>
        </pc:sldMkLst>
        <pc:spChg chg="mod">
          <ac:chgData name="Ed Jahn" userId="29ff04c6-5550-4a78-bce4-bab7d325562e" providerId="ADAL" clId="{02FDFFBF-59EF-435F-9427-DC08613DD7C7}" dt="2026-09-28T23:56:16.948" v="2177" actId="255"/>
          <ac:spMkLst>
            <pc:docMk/>
            <pc:sldMk cId="2572080446" sldId="390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21:25:23.426" v="3567" actId="1076"/>
          <ac:picMkLst>
            <pc:docMk/>
            <pc:sldMk cId="2572080446" sldId="390"/>
            <ac:picMk id="7170" creationId="{00000000-0000-0000-0000-000000000000}"/>
          </ac:picMkLst>
        </pc:picChg>
      </pc:sldChg>
      <pc:sldChg chg="modSp add mod setBg modAnim">
        <pc:chgData name="Ed Jahn" userId="29ff04c6-5550-4a78-bce4-bab7d325562e" providerId="ADAL" clId="{02FDFFBF-59EF-435F-9427-DC08613DD7C7}" dt="2026-09-29T22:49:55.570" v="3761"/>
        <pc:sldMkLst>
          <pc:docMk/>
          <pc:sldMk cId="2787678233" sldId="414"/>
        </pc:sldMkLst>
        <pc:spChg chg="mod">
          <ac:chgData name="Ed Jahn" userId="29ff04c6-5550-4a78-bce4-bab7d325562e" providerId="ADAL" clId="{02FDFFBF-59EF-435F-9427-DC08613DD7C7}" dt="2026-09-29T03:28:48.394" v="3437" actId="20577"/>
          <ac:spMkLst>
            <pc:docMk/>
            <pc:sldMk cId="2787678233" sldId="414"/>
            <ac:spMk id="2" creationId="{00000000-0000-0000-0000-000000000000}"/>
          </ac:spMkLst>
        </pc:spChg>
      </pc:sldChg>
      <pc:sldChg chg="modSp mod">
        <pc:chgData name="Ed Jahn" userId="29ff04c6-5550-4a78-bce4-bab7d325562e" providerId="ADAL" clId="{02FDFFBF-59EF-435F-9427-DC08613DD7C7}" dt="2026-09-28T21:20:18.547" v="272" actId="1076"/>
        <pc:sldMkLst>
          <pc:docMk/>
          <pc:sldMk cId="3352233462" sldId="420"/>
        </pc:sldMkLst>
        <pc:spChg chg="mod">
          <ac:chgData name="Ed Jahn" userId="29ff04c6-5550-4a78-bce4-bab7d325562e" providerId="ADAL" clId="{02FDFFBF-59EF-435F-9427-DC08613DD7C7}" dt="2026-09-28T21:20:18.547" v="272" actId="1076"/>
          <ac:spMkLst>
            <pc:docMk/>
            <pc:sldMk cId="3352233462" sldId="420"/>
            <ac:spMk id="3" creationId="{00000000-0000-0000-0000-000000000000}"/>
          </ac:spMkLst>
        </pc:spChg>
      </pc:sldChg>
      <pc:sldChg chg="delSp modSp add mod ord">
        <pc:chgData name="Ed Jahn" userId="29ff04c6-5550-4a78-bce4-bab7d325562e" providerId="ADAL" clId="{02FDFFBF-59EF-435F-9427-DC08613DD7C7}" dt="2026-09-29T01:43:44.081" v="3030" actId="1076"/>
        <pc:sldMkLst>
          <pc:docMk/>
          <pc:sldMk cId="3997005336" sldId="460"/>
        </pc:sldMkLst>
        <pc:spChg chg="mod">
          <ac:chgData name="Ed Jahn" userId="29ff04c6-5550-4a78-bce4-bab7d325562e" providerId="ADAL" clId="{02FDFFBF-59EF-435F-9427-DC08613DD7C7}" dt="2026-09-29T01:43:26.323" v="3025" actId="1076"/>
          <ac:spMkLst>
            <pc:docMk/>
            <pc:sldMk cId="3997005336" sldId="460"/>
            <ac:spMk id="2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09-29T01:28:17.271" v="2754" actId="12"/>
          <ac:spMkLst>
            <pc:docMk/>
            <pc:sldMk cId="3997005336" sldId="460"/>
            <ac:spMk id="4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1:43:44.081" v="3030" actId="1076"/>
          <ac:picMkLst>
            <pc:docMk/>
            <pc:sldMk cId="3997005336" sldId="460"/>
            <ac:picMk id="7170" creationId="{00000000-0000-0000-0000-000000000000}"/>
          </ac:picMkLst>
        </pc:picChg>
        <pc:picChg chg="mod">
          <ac:chgData name="Ed Jahn" userId="29ff04c6-5550-4a78-bce4-bab7d325562e" providerId="ADAL" clId="{02FDFFBF-59EF-435F-9427-DC08613DD7C7}" dt="2026-09-29T00:05:36.300" v="2229" actId="1076"/>
          <ac:picMkLst>
            <pc:docMk/>
            <pc:sldMk cId="3997005336" sldId="460"/>
            <ac:picMk id="15362" creationId="{00000000-0000-0000-0000-000000000000}"/>
          </ac:picMkLst>
        </pc:picChg>
      </pc:sldChg>
      <pc:sldChg chg="delSp modSp add mod ord setBg">
        <pc:chgData name="Ed Jahn" userId="29ff04c6-5550-4a78-bce4-bab7d325562e" providerId="ADAL" clId="{02FDFFBF-59EF-435F-9427-DC08613DD7C7}" dt="2026-09-29T02:26:02.958" v="3310" actId="1076"/>
        <pc:sldMkLst>
          <pc:docMk/>
          <pc:sldMk cId="1697399481" sldId="464"/>
        </pc:sldMkLst>
        <pc:spChg chg="mod">
          <ac:chgData name="Ed Jahn" userId="29ff04c6-5550-4a78-bce4-bab7d325562e" providerId="ADAL" clId="{02FDFFBF-59EF-435F-9427-DC08613DD7C7}" dt="2026-09-29T02:26:02.958" v="3310" actId="1076"/>
          <ac:spMkLst>
            <pc:docMk/>
            <pc:sldMk cId="1697399481" sldId="464"/>
            <ac:spMk id="2" creationId="{00000000-0000-0000-0000-000000000000}"/>
          </ac:spMkLst>
        </pc:spChg>
      </pc:sldChg>
      <pc:sldChg chg="modSp add mod setBg">
        <pc:chgData name="Ed Jahn" userId="29ff04c6-5550-4a78-bce4-bab7d325562e" providerId="ADAL" clId="{02FDFFBF-59EF-435F-9427-DC08613DD7C7}" dt="2026-09-29T00:20:06.939" v="2352" actId="1076"/>
        <pc:sldMkLst>
          <pc:docMk/>
          <pc:sldMk cId="4111488299" sldId="465"/>
        </pc:sldMkLst>
        <pc:spChg chg="mod">
          <ac:chgData name="Ed Jahn" userId="29ff04c6-5550-4a78-bce4-bab7d325562e" providerId="ADAL" clId="{02FDFFBF-59EF-435F-9427-DC08613DD7C7}" dt="2026-09-29T00:20:05.219" v="2351" actId="20577"/>
          <ac:spMkLst>
            <pc:docMk/>
            <pc:sldMk cId="4111488299" sldId="465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0:06.939" v="2352" actId="1076"/>
          <ac:picMkLst>
            <pc:docMk/>
            <pc:sldMk cId="4111488299" sldId="465"/>
            <ac:picMk id="26626" creationId="{00000000-0000-0000-0000-000000000000}"/>
          </ac:picMkLst>
        </pc:picChg>
      </pc:sldChg>
      <pc:sldChg chg="modSp add mod setBg">
        <pc:chgData name="Ed Jahn" userId="29ff04c6-5550-4a78-bce4-bab7d325562e" providerId="ADAL" clId="{02FDFFBF-59EF-435F-9427-DC08613DD7C7}" dt="2026-09-29T00:20:18.573" v="2355" actId="1076"/>
        <pc:sldMkLst>
          <pc:docMk/>
          <pc:sldMk cId="2183076799" sldId="466"/>
        </pc:sldMkLst>
        <pc:spChg chg="mod">
          <ac:chgData name="Ed Jahn" userId="29ff04c6-5550-4a78-bce4-bab7d325562e" providerId="ADAL" clId="{02FDFFBF-59EF-435F-9427-DC08613DD7C7}" dt="2026-09-29T00:20:16.187" v="2354" actId="20577"/>
          <ac:spMkLst>
            <pc:docMk/>
            <pc:sldMk cId="2183076799" sldId="466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0:18.573" v="2355" actId="1076"/>
          <ac:picMkLst>
            <pc:docMk/>
            <pc:sldMk cId="2183076799" sldId="466"/>
            <ac:picMk id="27650" creationId="{00000000-0000-0000-0000-000000000000}"/>
          </ac:picMkLst>
        </pc:picChg>
      </pc:sldChg>
      <pc:sldChg chg="modSp add mod setBg">
        <pc:chgData name="Ed Jahn" userId="29ff04c6-5550-4a78-bce4-bab7d325562e" providerId="ADAL" clId="{02FDFFBF-59EF-435F-9427-DC08613DD7C7}" dt="2026-09-29T00:20:45.181" v="2368" actId="6549"/>
        <pc:sldMkLst>
          <pc:docMk/>
          <pc:sldMk cId="667891002" sldId="467"/>
        </pc:sldMkLst>
        <pc:spChg chg="mod">
          <ac:chgData name="Ed Jahn" userId="29ff04c6-5550-4a78-bce4-bab7d325562e" providerId="ADAL" clId="{02FDFFBF-59EF-435F-9427-DC08613DD7C7}" dt="2026-09-29T00:20:45.181" v="2368" actId="6549"/>
          <ac:spMkLst>
            <pc:docMk/>
            <pc:sldMk cId="667891002" sldId="467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0:29.440" v="2360" actId="1076"/>
          <ac:picMkLst>
            <pc:docMk/>
            <pc:sldMk cId="667891002" sldId="467"/>
            <ac:picMk id="28674" creationId="{00000000-0000-0000-0000-000000000000}"/>
          </ac:picMkLst>
        </pc:picChg>
      </pc:sldChg>
      <pc:sldChg chg="modSp add mod setBg">
        <pc:chgData name="Ed Jahn" userId="29ff04c6-5550-4a78-bce4-bab7d325562e" providerId="ADAL" clId="{02FDFFBF-59EF-435F-9427-DC08613DD7C7}" dt="2026-09-29T00:21:00.287" v="2374" actId="20577"/>
        <pc:sldMkLst>
          <pc:docMk/>
          <pc:sldMk cId="1735021253" sldId="468"/>
        </pc:sldMkLst>
        <pc:spChg chg="mod">
          <ac:chgData name="Ed Jahn" userId="29ff04c6-5550-4a78-bce4-bab7d325562e" providerId="ADAL" clId="{02FDFFBF-59EF-435F-9427-DC08613DD7C7}" dt="2026-09-29T00:21:00.287" v="2374" actId="20577"/>
          <ac:spMkLst>
            <pc:docMk/>
            <pc:sldMk cId="1735021253" sldId="468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0:55.582" v="2373" actId="1076"/>
          <ac:picMkLst>
            <pc:docMk/>
            <pc:sldMk cId="1735021253" sldId="468"/>
            <ac:picMk id="29698" creationId="{00000000-0000-0000-0000-000000000000}"/>
          </ac:picMkLst>
        </pc:picChg>
      </pc:sldChg>
      <pc:sldChg chg="modSp add mod setBg">
        <pc:chgData name="Ed Jahn" userId="29ff04c6-5550-4a78-bce4-bab7d325562e" providerId="ADAL" clId="{02FDFFBF-59EF-435F-9427-DC08613DD7C7}" dt="2026-09-29T00:21:10.724" v="2381" actId="1076"/>
        <pc:sldMkLst>
          <pc:docMk/>
          <pc:sldMk cId="1709198161" sldId="469"/>
        </pc:sldMkLst>
        <pc:spChg chg="mod">
          <ac:chgData name="Ed Jahn" userId="29ff04c6-5550-4a78-bce4-bab7d325562e" providerId="ADAL" clId="{02FDFFBF-59EF-435F-9427-DC08613DD7C7}" dt="2026-09-29T00:21:08.890" v="2380" actId="20577"/>
          <ac:spMkLst>
            <pc:docMk/>
            <pc:sldMk cId="1709198161" sldId="469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1:10.724" v="2381" actId="1076"/>
          <ac:picMkLst>
            <pc:docMk/>
            <pc:sldMk cId="1709198161" sldId="469"/>
            <ac:picMk id="30722" creationId="{00000000-0000-0000-0000-000000000000}"/>
          </ac:picMkLst>
        </pc:picChg>
      </pc:sldChg>
      <pc:sldChg chg="modSp add mod setBg">
        <pc:chgData name="Ed Jahn" userId="29ff04c6-5550-4a78-bce4-bab7d325562e" providerId="ADAL" clId="{02FDFFBF-59EF-435F-9427-DC08613DD7C7}" dt="2026-09-29T00:21:19.699" v="2387" actId="1076"/>
        <pc:sldMkLst>
          <pc:docMk/>
          <pc:sldMk cId="2328433596" sldId="470"/>
        </pc:sldMkLst>
        <pc:spChg chg="mod">
          <ac:chgData name="Ed Jahn" userId="29ff04c6-5550-4a78-bce4-bab7d325562e" providerId="ADAL" clId="{02FDFFBF-59EF-435F-9427-DC08613DD7C7}" dt="2026-09-29T00:21:18.076" v="2386" actId="20577"/>
          <ac:spMkLst>
            <pc:docMk/>
            <pc:sldMk cId="2328433596" sldId="470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1:19.699" v="2387" actId="1076"/>
          <ac:picMkLst>
            <pc:docMk/>
            <pc:sldMk cId="2328433596" sldId="470"/>
            <ac:picMk id="31746" creationId="{00000000-0000-0000-0000-000000000000}"/>
          </ac:picMkLst>
        </pc:picChg>
      </pc:sldChg>
      <pc:sldChg chg="modSp add mod setBg">
        <pc:chgData name="Ed Jahn" userId="29ff04c6-5550-4a78-bce4-bab7d325562e" providerId="ADAL" clId="{02FDFFBF-59EF-435F-9427-DC08613DD7C7}" dt="2026-09-29T00:21:35.857" v="2397" actId="1076"/>
        <pc:sldMkLst>
          <pc:docMk/>
          <pc:sldMk cId="1634196533" sldId="471"/>
        </pc:sldMkLst>
        <pc:spChg chg="mod">
          <ac:chgData name="Ed Jahn" userId="29ff04c6-5550-4a78-bce4-bab7d325562e" providerId="ADAL" clId="{02FDFFBF-59EF-435F-9427-DC08613DD7C7}" dt="2026-09-29T00:21:33.675" v="2396" actId="20577"/>
          <ac:spMkLst>
            <pc:docMk/>
            <pc:sldMk cId="1634196533" sldId="471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1:35.857" v="2397" actId="1076"/>
          <ac:picMkLst>
            <pc:docMk/>
            <pc:sldMk cId="1634196533" sldId="471"/>
            <ac:picMk id="32770" creationId="{00000000-0000-0000-0000-000000000000}"/>
          </ac:picMkLst>
        </pc:picChg>
      </pc:sldChg>
      <pc:sldChg chg="modSp add mod setBg">
        <pc:chgData name="Ed Jahn" userId="29ff04c6-5550-4a78-bce4-bab7d325562e" providerId="ADAL" clId="{02FDFFBF-59EF-435F-9427-DC08613DD7C7}" dt="2026-09-29T00:21:44.444" v="2403" actId="1076"/>
        <pc:sldMkLst>
          <pc:docMk/>
          <pc:sldMk cId="3427696078" sldId="472"/>
        </pc:sldMkLst>
        <pc:spChg chg="mod">
          <ac:chgData name="Ed Jahn" userId="29ff04c6-5550-4a78-bce4-bab7d325562e" providerId="ADAL" clId="{02FDFFBF-59EF-435F-9427-DC08613DD7C7}" dt="2026-09-29T00:21:42.163" v="2402" actId="20577"/>
          <ac:spMkLst>
            <pc:docMk/>
            <pc:sldMk cId="3427696078" sldId="472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1:44.444" v="2403" actId="1076"/>
          <ac:picMkLst>
            <pc:docMk/>
            <pc:sldMk cId="3427696078" sldId="472"/>
            <ac:picMk id="33794" creationId="{00000000-0000-0000-0000-000000000000}"/>
          </ac:picMkLst>
        </pc:picChg>
      </pc:sldChg>
      <pc:sldChg chg="modSp add mod setBg">
        <pc:chgData name="Ed Jahn" userId="29ff04c6-5550-4a78-bce4-bab7d325562e" providerId="ADAL" clId="{02FDFFBF-59EF-435F-9427-DC08613DD7C7}" dt="2026-09-29T00:21:54.638" v="2413" actId="1076"/>
        <pc:sldMkLst>
          <pc:docMk/>
          <pc:sldMk cId="4290766064" sldId="473"/>
        </pc:sldMkLst>
        <pc:spChg chg="mod">
          <ac:chgData name="Ed Jahn" userId="29ff04c6-5550-4a78-bce4-bab7d325562e" providerId="ADAL" clId="{02FDFFBF-59EF-435F-9427-DC08613DD7C7}" dt="2026-09-29T00:21:52.884" v="2412" actId="20577"/>
          <ac:spMkLst>
            <pc:docMk/>
            <pc:sldMk cId="4290766064" sldId="473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1:54.638" v="2413" actId="1076"/>
          <ac:picMkLst>
            <pc:docMk/>
            <pc:sldMk cId="4290766064" sldId="473"/>
            <ac:picMk id="34818" creationId="{00000000-0000-0000-0000-000000000000}"/>
          </ac:picMkLst>
        </pc:picChg>
      </pc:sldChg>
      <pc:sldChg chg="modSp add mod setBg">
        <pc:chgData name="Ed Jahn" userId="29ff04c6-5550-4a78-bce4-bab7d325562e" providerId="ADAL" clId="{02FDFFBF-59EF-435F-9427-DC08613DD7C7}" dt="2026-09-29T00:22:06.818" v="2420" actId="1076"/>
        <pc:sldMkLst>
          <pc:docMk/>
          <pc:sldMk cId="3081582425" sldId="474"/>
        </pc:sldMkLst>
        <pc:spChg chg="mod">
          <ac:chgData name="Ed Jahn" userId="29ff04c6-5550-4a78-bce4-bab7d325562e" providerId="ADAL" clId="{02FDFFBF-59EF-435F-9427-DC08613DD7C7}" dt="2026-09-29T00:22:03.295" v="2419" actId="20577"/>
          <ac:spMkLst>
            <pc:docMk/>
            <pc:sldMk cId="3081582425" sldId="474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2:06.818" v="2420" actId="1076"/>
          <ac:picMkLst>
            <pc:docMk/>
            <pc:sldMk cId="3081582425" sldId="474"/>
            <ac:picMk id="35842" creationId="{00000000-0000-0000-0000-000000000000}"/>
          </ac:picMkLst>
        </pc:picChg>
      </pc:sldChg>
      <pc:sldChg chg="modSp add mod setBg">
        <pc:chgData name="Ed Jahn" userId="29ff04c6-5550-4a78-bce4-bab7d325562e" providerId="ADAL" clId="{02FDFFBF-59EF-435F-9427-DC08613DD7C7}" dt="2026-09-29T00:22:16.622" v="2427" actId="1076"/>
        <pc:sldMkLst>
          <pc:docMk/>
          <pc:sldMk cId="482654017" sldId="475"/>
        </pc:sldMkLst>
        <pc:spChg chg="mod">
          <ac:chgData name="Ed Jahn" userId="29ff04c6-5550-4a78-bce4-bab7d325562e" providerId="ADAL" clId="{02FDFFBF-59EF-435F-9427-DC08613DD7C7}" dt="2026-09-29T00:22:14.529" v="2426" actId="20577"/>
          <ac:spMkLst>
            <pc:docMk/>
            <pc:sldMk cId="482654017" sldId="475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2:16.622" v="2427" actId="1076"/>
          <ac:picMkLst>
            <pc:docMk/>
            <pc:sldMk cId="482654017" sldId="475"/>
            <ac:picMk id="36866" creationId="{00000000-0000-0000-0000-000000000000}"/>
          </ac:picMkLst>
        </pc:picChg>
      </pc:sldChg>
      <pc:sldChg chg="modSp add mod setBg">
        <pc:chgData name="Ed Jahn" userId="29ff04c6-5550-4a78-bce4-bab7d325562e" providerId="ADAL" clId="{02FDFFBF-59EF-435F-9427-DC08613DD7C7}" dt="2026-09-29T00:22:27.521" v="2434" actId="1076"/>
        <pc:sldMkLst>
          <pc:docMk/>
          <pc:sldMk cId="438294637" sldId="476"/>
        </pc:sldMkLst>
        <pc:spChg chg="mod">
          <ac:chgData name="Ed Jahn" userId="29ff04c6-5550-4a78-bce4-bab7d325562e" providerId="ADAL" clId="{02FDFFBF-59EF-435F-9427-DC08613DD7C7}" dt="2026-09-29T00:22:26.019" v="2433" actId="20577"/>
          <ac:spMkLst>
            <pc:docMk/>
            <pc:sldMk cId="438294637" sldId="476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2:27.521" v="2434" actId="1076"/>
          <ac:picMkLst>
            <pc:docMk/>
            <pc:sldMk cId="438294637" sldId="476"/>
            <ac:picMk id="37890" creationId="{00000000-0000-0000-0000-000000000000}"/>
          </ac:picMkLst>
        </pc:picChg>
      </pc:sldChg>
      <pc:sldChg chg="modSp add mod setBg">
        <pc:chgData name="Ed Jahn" userId="29ff04c6-5550-4a78-bce4-bab7d325562e" providerId="ADAL" clId="{02FDFFBF-59EF-435F-9427-DC08613DD7C7}" dt="2026-09-29T00:22:46.451" v="2441" actId="20577"/>
        <pc:sldMkLst>
          <pc:docMk/>
          <pc:sldMk cId="296123178" sldId="477"/>
        </pc:sldMkLst>
        <pc:spChg chg="mod">
          <ac:chgData name="Ed Jahn" userId="29ff04c6-5550-4a78-bce4-bab7d325562e" providerId="ADAL" clId="{02FDFFBF-59EF-435F-9427-DC08613DD7C7}" dt="2026-09-29T00:22:46.451" v="2441" actId="20577"/>
          <ac:spMkLst>
            <pc:docMk/>
            <pc:sldMk cId="296123178" sldId="477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2:38.611" v="2435" actId="1076"/>
          <ac:picMkLst>
            <pc:docMk/>
            <pc:sldMk cId="296123178" sldId="477"/>
            <ac:picMk id="38914" creationId="{00000000-0000-0000-0000-000000000000}"/>
          </ac:picMkLst>
        </pc:picChg>
      </pc:sldChg>
      <pc:sldChg chg="modSp add mod setBg">
        <pc:chgData name="Ed Jahn" userId="29ff04c6-5550-4a78-bce4-bab7d325562e" providerId="ADAL" clId="{02FDFFBF-59EF-435F-9427-DC08613DD7C7}" dt="2026-09-29T00:27:43.266" v="2531" actId="1076"/>
        <pc:sldMkLst>
          <pc:docMk/>
          <pc:sldMk cId="637977414" sldId="478"/>
        </pc:sldMkLst>
        <pc:spChg chg="mod">
          <ac:chgData name="Ed Jahn" userId="29ff04c6-5550-4a78-bce4-bab7d325562e" providerId="ADAL" clId="{02FDFFBF-59EF-435F-9427-DC08613DD7C7}" dt="2026-09-29T00:27:41.709" v="2530" actId="255"/>
          <ac:spMkLst>
            <pc:docMk/>
            <pc:sldMk cId="637977414" sldId="478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7:43.266" v="2531" actId="1076"/>
          <ac:picMkLst>
            <pc:docMk/>
            <pc:sldMk cId="637977414" sldId="478"/>
            <ac:picMk id="39940" creationId="{00000000-0000-0000-0000-000000000000}"/>
          </ac:picMkLst>
        </pc:picChg>
      </pc:sldChg>
      <pc:sldChg chg="modSp add mod setBg">
        <pc:chgData name="Ed Jahn" userId="29ff04c6-5550-4a78-bce4-bab7d325562e" providerId="ADAL" clId="{02FDFFBF-59EF-435F-9427-DC08613DD7C7}" dt="2026-09-29T00:22:59.051" v="2448" actId="1076"/>
        <pc:sldMkLst>
          <pc:docMk/>
          <pc:sldMk cId="697616650" sldId="479"/>
        </pc:sldMkLst>
        <pc:spChg chg="mod">
          <ac:chgData name="Ed Jahn" userId="29ff04c6-5550-4a78-bce4-bab7d325562e" providerId="ADAL" clId="{02FDFFBF-59EF-435F-9427-DC08613DD7C7}" dt="2026-09-29T00:22:57.248" v="2447" actId="20577"/>
          <ac:spMkLst>
            <pc:docMk/>
            <pc:sldMk cId="697616650" sldId="479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2:59.051" v="2448" actId="1076"/>
          <ac:picMkLst>
            <pc:docMk/>
            <pc:sldMk cId="697616650" sldId="479"/>
            <ac:picMk id="39938" creationId="{00000000-0000-0000-0000-000000000000}"/>
          </ac:picMkLst>
        </pc:picChg>
      </pc:sldChg>
      <pc:sldChg chg="modSp add mod setBg">
        <pc:chgData name="Ed Jahn" userId="29ff04c6-5550-4a78-bce4-bab7d325562e" providerId="ADAL" clId="{02FDFFBF-59EF-435F-9427-DC08613DD7C7}" dt="2026-09-29T00:23:47.423" v="2468" actId="20577"/>
        <pc:sldMkLst>
          <pc:docMk/>
          <pc:sldMk cId="2341828548" sldId="480"/>
        </pc:sldMkLst>
        <pc:spChg chg="mod">
          <ac:chgData name="Ed Jahn" userId="29ff04c6-5550-4a78-bce4-bab7d325562e" providerId="ADAL" clId="{02FDFFBF-59EF-435F-9427-DC08613DD7C7}" dt="2026-09-29T00:23:47.423" v="2468" actId="20577"/>
          <ac:spMkLst>
            <pc:docMk/>
            <pc:sldMk cId="2341828548" sldId="480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3:35.564" v="2460" actId="1076"/>
          <ac:picMkLst>
            <pc:docMk/>
            <pc:sldMk cId="2341828548" sldId="480"/>
            <ac:picMk id="40962" creationId="{00000000-0000-0000-0000-000000000000}"/>
          </ac:picMkLst>
        </pc:picChg>
      </pc:sldChg>
      <pc:sldChg chg="modSp add mod setBg">
        <pc:chgData name="Ed Jahn" userId="29ff04c6-5550-4a78-bce4-bab7d325562e" providerId="ADAL" clId="{02FDFFBF-59EF-435F-9427-DC08613DD7C7}" dt="2026-09-29T00:23:41.407" v="2462" actId="20577"/>
        <pc:sldMkLst>
          <pc:docMk/>
          <pc:sldMk cId="1388956360" sldId="481"/>
        </pc:sldMkLst>
        <pc:spChg chg="mod">
          <ac:chgData name="Ed Jahn" userId="29ff04c6-5550-4a78-bce4-bab7d325562e" providerId="ADAL" clId="{02FDFFBF-59EF-435F-9427-DC08613DD7C7}" dt="2026-09-29T00:23:41.407" v="2462" actId="20577"/>
          <ac:spMkLst>
            <pc:docMk/>
            <pc:sldMk cId="1388956360" sldId="481"/>
            <ac:spMk id="2" creationId="{00000000-0000-0000-0000-000000000000}"/>
          </ac:spMkLst>
        </pc:spChg>
      </pc:sldChg>
      <pc:sldChg chg="modSp add mod setBg">
        <pc:chgData name="Ed Jahn" userId="29ff04c6-5550-4a78-bce4-bab7d325562e" providerId="ADAL" clId="{02FDFFBF-59EF-435F-9427-DC08613DD7C7}" dt="2026-09-29T00:24:00.171" v="2473" actId="1076"/>
        <pc:sldMkLst>
          <pc:docMk/>
          <pc:sldMk cId="3917287661" sldId="482"/>
        </pc:sldMkLst>
        <pc:spChg chg="mod">
          <ac:chgData name="Ed Jahn" userId="29ff04c6-5550-4a78-bce4-bab7d325562e" providerId="ADAL" clId="{02FDFFBF-59EF-435F-9427-DC08613DD7C7}" dt="2026-09-29T00:23:56.525" v="2472" actId="20577"/>
          <ac:spMkLst>
            <pc:docMk/>
            <pc:sldMk cId="3917287661" sldId="482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4:00.171" v="2473" actId="1076"/>
          <ac:picMkLst>
            <pc:docMk/>
            <pc:sldMk cId="3917287661" sldId="482"/>
            <ac:picMk id="43010" creationId="{00000000-0000-0000-0000-000000000000}"/>
          </ac:picMkLst>
        </pc:picChg>
      </pc:sldChg>
      <pc:sldChg chg="modSp add mod setBg">
        <pc:chgData name="Ed Jahn" userId="29ff04c6-5550-4a78-bce4-bab7d325562e" providerId="ADAL" clId="{02FDFFBF-59EF-435F-9427-DC08613DD7C7}" dt="2026-09-29T00:24:15" v="2482" actId="1076"/>
        <pc:sldMkLst>
          <pc:docMk/>
          <pc:sldMk cId="4116841217" sldId="483"/>
        </pc:sldMkLst>
        <pc:spChg chg="mod">
          <ac:chgData name="Ed Jahn" userId="29ff04c6-5550-4a78-bce4-bab7d325562e" providerId="ADAL" clId="{02FDFFBF-59EF-435F-9427-DC08613DD7C7}" dt="2026-09-29T00:24:12.189" v="2481" actId="20577"/>
          <ac:spMkLst>
            <pc:docMk/>
            <pc:sldMk cId="4116841217" sldId="483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4:15" v="2482" actId="1076"/>
          <ac:picMkLst>
            <pc:docMk/>
            <pc:sldMk cId="4116841217" sldId="483"/>
            <ac:picMk id="44034" creationId="{00000000-0000-0000-0000-000000000000}"/>
          </ac:picMkLst>
        </pc:picChg>
      </pc:sldChg>
      <pc:sldChg chg="modSp add mod setBg">
        <pc:chgData name="Ed Jahn" userId="29ff04c6-5550-4a78-bce4-bab7d325562e" providerId="ADAL" clId="{02FDFFBF-59EF-435F-9427-DC08613DD7C7}" dt="2026-09-29T00:24:28.648" v="2489" actId="20577"/>
        <pc:sldMkLst>
          <pc:docMk/>
          <pc:sldMk cId="849604978" sldId="484"/>
        </pc:sldMkLst>
        <pc:spChg chg="mod">
          <ac:chgData name="Ed Jahn" userId="29ff04c6-5550-4a78-bce4-bab7d325562e" providerId="ADAL" clId="{02FDFFBF-59EF-435F-9427-DC08613DD7C7}" dt="2026-09-29T00:24:28.648" v="2489" actId="20577"/>
          <ac:spMkLst>
            <pc:docMk/>
            <pc:sldMk cId="849604978" sldId="484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4:26.312" v="2488" actId="1076"/>
          <ac:picMkLst>
            <pc:docMk/>
            <pc:sldMk cId="849604978" sldId="484"/>
            <ac:picMk id="45058" creationId="{00000000-0000-0000-0000-000000000000}"/>
          </ac:picMkLst>
        </pc:picChg>
      </pc:sldChg>
      <pc:sldChg chg="modSp add mod setBg">
        <pc:chgData name="Ed Jahn" userId="29ff04c6-5550-4a78-bce4-bab7d325562e" providerId="ADAL" clId="{02FDFFBF-59EF-435F-9427-DC08613DD7C7}" dt="2026-09-29T00:24:49.502" v="2496" actId="1076"/>
        <pc:sldMkLst>
          <pc:docMk/>
          <pc:sldMk cId="2293651674" sldId="485"/>
        </pc:sldMkLst>
        <pc:spChg chg="mod">
          <ac:chgData name="Ed Jahn" userId="29ff04c6-5550-4a78-bce4-bab7d325562e" providerId="ADAL" clId="{02FDFFBF-59EF-435F-9427-DC08613DD7C7}" dt="2026-09-29T00:24:49.502" v="2496" actId="1076"/>
          <ac:spMkLst>
            <pc:docMk/>
            <pc:sldMk cId="2293651674" sldId="485"/>
            <ac:spMk id="2" creationId="{00000000-0000-0000-0000-000000000000}"/>
          </ac:spMkLst>
        </pc:spChg>
      </pc:sldChg>
      <pc:sldChg chg="modSp add mod setBg">
        <pc:chgData name="Ed Jahn" userId="29ff04c6-5550-4a78-bce4-bab7d325562e" providerId="ADAL" clId="{02FDFFBF-59EF-435F-9427-DC08613DD7C7}" dt="2026-09-29T00:25:02.523" v="2503" actId="1076"/>
        <pc:sldMkLst>
          <pc:docMk/>
          <pc:sldMk cId="2456642646" sldId="486"/>
        </pc:sldMkLst>
        <pc:spChg chg="mod">
          <ac:chgData name="Ed Jahn" userId="29ff04c6-5550-4a78-bce4-bab7d325562e" providerId="ADAL" clId="{02FDFFBF-59EF-435F-9427-DC08613DD7C7}" dt="2026-09-29T00:25:00.818" v="2502" actId="20577"/>
          <ac:spMkLst>
            <pc:docMk/>
            <pc:sldMk cId="2456642646" sldId="486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5:02.523" v="2503" actId="1076"/>
          <ac:picMkLst>
            <pc:docMk/>
            <pc:sldMk cId="2456642646" sldId="486"/>
            <ac:picMk id="47106" creationId="{00000000-0000-0000-0000-000000000000}"/>
          </ac:picMkLst>
        </pc:picChg>
      </pc:sldChg>
      <pc:sldChg chg="modSp mod">
        <pc:chgData name="Ed Jahn" userId="29ff04c6-5550-4a78-bce4-bab7d325562e" providerId="ADAL" clId="{02FDFFBF-59EF-435F-9427-DC08613DD7C7}" dt="2026-10-03T15:52:11.473" v="4228" actId="1076"/>
        <pc:sldMkLst>
          <pc:docMk/>
          <pc:sldMk cId="4045254986" sldId="487"/>
        </pc:sldMkLst>
        <pc:spChg chg="mod">
          <ac:chgData name="Ed Jahn" userId="29ff04c6-5550-4a78-bce4-bab7d325562e" providerId="ADAL" clId="{02FDFFBF-59EF-435F-9427-DC08613DD7C7}" dt="2026-09-29T01:52:42.171" v="3083" actId="1076"/>
          <ac:spMkLst>
            <pc:docMk/>
            <pc:sldMk cId="4045254986" sldId="487"/>
            <ac:spMk id="2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10-03T15:52:11.473" v="4228" actId="1076"/>
          <ac:spMkLst>
            <pc:docMk/>
            <pc:sldMk cId="4045254986" sldId="487"/>
            <ac:spMk id="3" creationId="{00000000-0000-0000-0000-000000000000}"/>
          </ac:spMkLst>
        </pc:spChg>
      </pc:sldChg>
      <pc:sldChg chg="modSp add mod setBg">
        <pc:chgData name="Ed Jahn" userId="29ff04c6-5550-4a78-bce4-bab7d325562e" providerId="ADAL" clId="{02FDFFBF-59EF-435F-9427-DC08613DD7C7}" dt="2026-09-29T00:25:46.611" v="2518" actId="1076"/>
        <pc:sldMkLst>
          <pc:docMk/>
          <pc:sldMk cId="475883524" sldId="489"/>
        </pc:sldMkLst>
        <pc:spChg chg="mod">
          <ac:chgData name="Ed Jahn" userId="29ff04c6-5550-4a78-bce4-bab7d325562e" providerId="ADAL" clId="{02FDFFBF-59EF-435F-9427-DC08613DD7C7}" dt="2026-09-29T00:25:42.237" v="2517" actId="255"/>
          <ac:spMkLst>
            <pc:docMk/>
            <pc:sldMk cId="475883524" sldId="489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5:46.611" v="2518" actId="1076"/>
          <ac:picMkLst>
            <pc:docMk/>
            <pc:sldMk cId="475883524" sldId="489"/>
            <ac:picMk id="50179" creationId="{00000000-0000-0000-0000-000000000000}"/>
          </ac:picMkLst>
        </pc:picChg>
      </pc:sldChg>
      <pc:sldChg chg="modSp add mod setBg">
        <pc:chgData name="Ed Jahn" userId="29ff04c6-5550-4a78-bce4-bab7d325562e" providerId="ADAL" clId="{02FDFFBF-59EF-435F-9427-DC08613DD7C7}" dt="2026-09-29T00:27:18.832" v="2526" actId="20577"/>
        <pc:sldMkLst>
          <pc:docMk/>
          <pc:sldMk cId="882116646" sldId="490"/>
        </pc:sldMkLst>
        <pc:spChg chg="mod">
          <ac:chgData name="Ed Jahn" userId="29ff04c6-5550-4a78-bce4-bab7d325562e" providerId="ADAL" clId="{02FDFFBF-59EF-435F-9427-DC08613DD7C7}" dt="2026-09-29T00:27:18.832" v="2526" actId="20577"/>
          <ac:spMkLst>
            <pc:docMk/>
            <pc:sldMk cId="882116646" sldId="490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7:03.827" v="2524" actId="1076"/>
          <ac:picMkLst>
            <pc:docMk/>
            <pc:sldMk cId="882116646" sldId="490"/>
            <ac:picMk id="51202" creationId="{00000000-0000-0000-0000-000000000000}"/>
          </ac:picMkLst>
        </pc:picChg>
      </pc:sldChg>
      <pc:sldChg chg="modSp add mod setBg modAnim">
        <pc:chgData name="Ed Jahn" userId="29ff04c6-5550-4a78-bce4-bab7d325562e" providerId="ADAL" clId="{02FDFFBF-59EF-435F-9427-DC08613DD7C7}" dt="2026-09-29T22:49:49.994" v="3760"/>
        <pc:sldMkLst>
          <pc:docMk/>
          <pc:sldMk cId="3703502689" sldId="495"/>
        </pc:sldMkLst>
        <pc:spChg chg="mod">
          <ac:chgData name="Ed Jahn" userId="29ff04c6-5550-4a78-bce4-bab7d325562e" providerId="ADAL" clId="{02FDFFBF-59EF-435F-9427-DC08613DD7C7}" dt="2026-09-29T03:27:51.418" v="3430" actId="20577"/>
          <ac:spMkLst>
            <pc:docMk/>
            <pc:sldMk cId="3703502689" sldId="495"/>
            <ac:spMk id="2" creationId="{00000000-0000-0000-0000-000000000000}"/>
          </ac:spMkLst>
        </pc:spChg>
      </pc:sldChg>
      <pc:sldChg chg="modSp mod">
        <pc:chgData name="Ed Jahn" userId="29ff04c6-5550-4a78-bce4-bab7d325562e" providerId="ADAL" clId="{02FDFFBF-59EF-435F-9427-DC08613DD7C7}" dt="2026-10-03T04:13:27.718" v="4068" actId="20577"/>
        <pc:sldMkLst>
          <pc:docMk/>
          <pc:sldMk cId="2083072881" sldId="504"/>
        </pc:sldMkLst>
        <pc:spChg chg="mod">
          <ac:chgData name="Ed Jahn" userId="29ff04c6-5550-4a78-bce4-bab7d325562e" providerId="ADAL" clId="{02FDFFBF-59EF-435F-9427-DC08613DD7C7}" dt="2026-10-03T04:13:27.718" v="4068" actId="20577"/>
          <ac:spMkLst>
            <pc:docMk/>
            <pc:sldMk cId="2083072881" sldId="504"/>
            <ac:spMk id="2" creationId="{00000000-0000-0000-0000-000000000000}"/>
          </ac:spMkLst>
        </pc:spChg>
      </pc:sldChg>
      <pc:sldChg chg="modSp mod">
        <pc:chgData name="Ed Jahn" userId="29ff04c6-5550-4a78-bce4-bab7d325562e" providerId="ADAL" clId="{02FDFFBF-59EF-435F-9427-DC08613DD7C7}" dt="2026-10-03T15:52:21.012" v="4230" actId="1076"/>
        <pc:sldMkLst>
          <pc:docMk/>
          <pc:sldMk cId="2287409343" sldId="512"/>
        </pc:sldMkLst>
        <pc:spChg chg="mod">
          <ac:chgData name="Ed Jahn" userId="29ff04c6-5550-4a78-bce4-bab7d325562e" providerId="ADAL" clId="{02FDFFBF-59EF-435F-9427-DC08613DD7C7}" dt="2026-09-29T02:03:48.013" v="3086" actId="1076"/>
          <ac:spMkLst>
            <pc:docMk/>
            <pc:sldMk cId="2287409343" sldId="512"/>
            <ac:spMk id="2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10-03T15:52:21.012" v="4230" actId="1076"/>
          <ac:spMkLst>
            <pc:docMk/>
            <pc:sldMk cId="2287409343" sldId="512"/>
            <ac:spMk id="3" creationId="{00000000-0000-0000-0000-000000000000}"/>
          </ac:spMkLst>
        </pc:spChg>
      </pc:sldChg>
      <pc:sldChg chg="modSp mod">
        <pc:chgData name="Ed Jahn" userId="29ff04c6-5550-4a78-bce4-bab7d325562e" providerId="ADAL" clId="{02FDFFBF-59EF-435F-9427-DC08613DD7C7}" dt="2026-09-29T01:23:12.296" v="2715" actId="255"/>
        <pc:sldMkLst>
          <pc:docMk/>
          <pc:sldMk cId="99549325" sldId="523"/>
        </pc:sldMkLst>
        <pc:spChg chg="mod">
          <ac:chgData name="Ed Jahn" userId="29ff04c6-5550-4a78-bce4-bab7d325562e" providerId="ADAL" clId="{02FDFFBF-59EF-435F-9427-DC08613DD7C7}" dt="2026-09-29T00:07:13.816" v="2230" actId="115"/>
          <ac:spMkLst>
            <pc:docMk/>
            <pc:sldMk cId="99549325" sldId="523"/>
            <ac:spMk id="2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09-29T01:23:12.296" v="2715" actId="255"/>
          <ac:spMkLst>
            <pc:docMk/>
            <pc:sldMk cId="99549325" sldId="523"/>
            <ac:spMk id="3" creationId="{00000000-0000-0000-0000-000000000000}"/>
          </ac:spMkLst>
        </pc:spChg>
      </pc:sldChg>
      <pc:sldChg chg="modSp mod ord">
        <pc:chgData name="Ed Jahn" userId="29ff04c6-5550-4a78-bce4-bab7d325562e" providerId="ADAL" clId="{02FDFFBF-59EF-435F-9427-DC08613DD7C7}" dt="2026-10-03T15:32:48.571" v="4185" actId="20577"/>
        <pc:sldMkLst>
          <pc:docMk/>
          <pc:sldMk cId="3132411567" sldId="536"/>
        </pc:sldMkLst>
        <pc:spChg chg="mod">
          <ac:chgData name="Ed Jahn" userId="29ff04c6-5550-4a78-bce4-bab7d325562e" providerId="ADAL" clId="{02FDFFBF-59EF-435F-9427-DC08613DD7C7}" dt="2026-10-03T15:32:48.571" v="4185" actId="20577"/>
          <ac:spMkLst>
            <pc:docMk/>
            <pc:sldMk cId="3132411567" sldId="536"/>
            <ac:spMk id="2" creationId="{00000000-0000-0000-0000-000000000000}"/>
          </ac:spMkLst>
        </pc:spChg>
      </pc:sldChg>
      <pc:sldChg chg="modSp">
        <pc:chgData name="Ed Jahn" userId="29ff04c6-5550-4a78-bce4-bab7d325562e" providerId="ADAL" clId="{02FDFFBF-59EF-435F-9427-DC08613DD7C7}" dt="2026-09-23T04:41:16.504" v="17" actId="14100"/>
        <pc:sldMkLst>
          <pc:docMk/>
          <pc:sldMk cId="1895370268" sldId="538"/>
        </pc:sldMkLst>
        <pc:picChg chg="mod">
          <ac:chgData name="Ed Jahn" userId="29ff04c6-5550-4a78-bce4-bab7d325562e" providerId="ADAL" clId="{02FDFFBF-59EF-435F-9427-DC08613DD7C7}" dt="2026-09-23T04:41:16.504" v="17" actId="14100"/>
          <ac:picMkLst>
            <pc:docMk/>
            <pc:sldMk cId="1895370268" sldId="538"/>
            <ac:picMk id="5" creationId="{00000000-0000-0000-0000-000000000000}"/>
          </ac:picMkLst>
        </pc:picChg>
      </pc:sldChg>
      <pc:sldChg chg="modSp">
        <pc:chgData name="Ed Jahn" userId="29ff04c6-5550-4a78-bce4-bab7d325562e" providerId="ADAL" clId="{02FDFFBF-59EF-435F-9427-DC08613DD7C7}" dt="2026-09-23T04:41:11.218" v="15" actId="1076"/>
        <pc:sldMkLst>
          <pc:docMk/>
          <pc:sldMk cId="4198057163" sldId="540"/>
        </pc:sldMkLst>
        <pc:picChg chg="mod">
          <ac:chgData name="Ed Jahn" userId="29ff04c6-5550-4a78-bce4-bab7d325562e" providerId="ADAL" clId="{02FDFFBF-59EF-435F-9427-DC08613DD7C7}" dt="2026-09-23T04:41:11.218" v="15" actId="1076"/>
          <ac:picMkLst>
            <pc:docMk/>
            <pc:sldMk cId="4198057163" sldId="540"/>
            <ac:picMk id="4" creationId="{00000000-0000-0000-0000-000000000000}"/>
          </ac:picMkLst>
        </pc:picChg>
      </pc:sldChg>
      <pc:sldChg chg="modSp mod">
        <pc:chgData name="Ed Jahn" userId="29ff04c6-5550-4a78-bce4-bab7d325562e" providerId="ADAL" clId="{02FDFFBF-59EF-435F-9427-DC08613DD7C7}" dt="2026-09-28T22:47:24.834" v="1641" actId="114"/>
        <pc:sldMkLst>
          <pc:docMk/>
          <pc:sldMk cId="669066779" sldId="543"/>
        </pc:sldMkLst>
        <pc:spChg chg="mod">
          <ac:chgData name="Ed Jahn" userId="29ff04c6-5550-4a78-bce4-bab7d325562e" providerId="ADAL" clId="{02FDFFBF-59EF-435F-9427-DC08613DD7C7}" dt="2026-09-28T22:47:24.834" v="1641" actId="114"/>
          <ac:spMkLst>
            <pc:docMk/>
            <pc:sldMk cId="669066779" sldId="543"/>
            <ac:spMk id="2" creationId="{00000000-0000-0000-0000-000000000000}"/>
          </ac:spMkLst>
        </pc:spChg>
      </pc:sldChg>
      <pc:sldChg chg="modSp mod">
        <pc:chgData name="Ed Jahn" userId="29ff04c6-5550-4a78-bce4-bab7d325562e" providerId="ADAL" clId="{02FDFFBF-59EF-435F-9427-DC08613DD7C7}" dt="2026-09-28T22:01:09.574" v="1588" actId="1076"/>
        <pc:sldMkLst>
          <pc:docMk/>
          <pc:sldMk cId="1905649871" sldId="559"/>
        </pc:sldMkLst>
        <pc:spChg chg="mod">
          <ac:chgData name="Ed Jahn" userId="29ff04c6-5550-4a78-bce4-bab7d325562e" providerId="ADAL" clId="{02FDFFBF-59EF-435F-9427-DC08613DD7C7}" dt="2026-09-28T21:12:25.886" v="242" actId="1076"/>
          <ac:spMkLst>
            <pc:docMk/>
            <pc:sldMk cId="1905649871" sldId="559"/>
            <ac:spMk id="2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09-28T22:01:09.574" v="1588" actId="1076"/>
          <ac:spMkLst>
            <pc:docMk/>
            <pc:sldMk cId="1905649871" sldId="559"/>
            <ac:spMk id="5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09-28T21:12:32.748" v="244" actId="1076"/>
          <ac:spMkLst>
            <pc:docMk/>
            <pc:sldMk cId="1905649871" sldId="559"/>
            <ac:spMk id="6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8T21:12:27.861" v="243" actId="1076"/>
          <ac:picMkLst>
            <pc:docMk/>
            <pc:sldMk cId="1905649871" sldId="559"/>
            <ac:picMk id="1030" creationId="{00000000-0000-0000-0000-000000000000}"/>
          </ac:picMkLst>
        </pc:picChg>
        <pc:picChg chg="mod">
          <ac:chgData name="Ed Jahn" userId="29ff04c6-5550-4a78-bce4-bab7d325562e" providerId="ADAL" clId="{02FDFFBF-59EF-435F-9427-DC08613DD7C7}" dt="2026-09-28T21:12:40.852" v="246" actId="14100"/>
          <ac:picMkLst>
            <pc:docMk/>
            <pc:sldMk cId="1905649871" sldId="559"/>
            <ac:picMk id="1031" creationId="{00000000-0000-0000-0000-000000000000}"/>
          </ac:picMkLst>
        </pc:picChg>
      </pc:sldChg>
      <pc:sldChg chg="addSp delSp modSp add mod setBg">
        <pc:chgData name="Ed Jahn" userId="29ff04c6-5550-4a78-bce4-bab7d325562e" providerId="ADAL" clId="{02FDFFBF-59EF-435F-9427-DC08613DD7C7}" dt="2026-10-03T15:44:15.017" v="4204" actId="255"/>
        <pc:sldMkLst>
          <pc:docMk/>
          <pc:sldMk cId="0" sldId="560"/>
        </pc:sldMkLst>
        <pc:spChg chg="mod">
          <ac:chgData name="Ed Jahn" userId="29ff04c6-5550-4a78-bce4-bab7d325562e" providerId="ADAL" clId="{02FDFFBF-59EF-435F-9427-DC08613DD7C7}" dt="2026-10-03T15:44:15.017" v="4204" actId="255"/>
          <ac:spMkLst>
            <pc:docMk/>
            <pc:sldMk cId="0" sldId="560"/>
            <ac:spMk id="2" creationId="{00000000-0000-0000-0000-000000000000}"/>
          </ac:spMkLst>
        </pc:spChg>
        <pc:spChg chg="add mod">
          <ac:chgData name="Ed Jahn" userId="29ff04c6-5550-4a78-bce4-bab7d325562e" providerId="ADAL" clId="{02FDFFBF-59EF-435F-9427-DC08613DD7C7}" dt="2026-09-28T21:21:03.716" v="274" actId="1076"/>
          <ac:spMkLst>
            <pc:docMk/>
            <pc:sldMk cId="0" sldId="560"/>
            <ac:spMk id="19" creationId="{9C6D9F6F-C353-B59D-EAE7-06B4E309B9A0}"/>
          </ac:spMkLst>
        </pc:spChg>
      </pc:sldChg>
      <pc:sldChg chg="addSp delSp modSp add del mod">
        <pc:chgData name="Ed Jahn" userId="29ff04c6-5550-4a78-bce4-bab7d325562e" providerId="ADAL" clId="{02FDFFBF-59EF-435F-9427-DC08613DD7C7}" dt="2026-09-29T02:15:49.200" v="3239" actId="20577"/>
        <pc:sldMkLst>
          <pc:docMk/>
          <pc:sldMk cId="0" sldId="561"/>
        </pc:sldMkLst>
        <pc:spChg chg="mod">
          <ac:chgData name="Ed Jahn" userId="29ff04c6-5550-4a78-bce4-bab7d325562e" providerId="ADAL" clId="{02FDFFBF-59EF-435F-9427-DC08613DD7C7}" dt="2026-09-28T21:26:42.258" v="287" actId="1076"/>
          <ac:spMkLst>
            <pc:docMk/>
            <pc:sldMk cId="0" sldId="561"/>
            <ac:spMk id="28" creationId="{00000000-0000-0000-0000-000000000000}"/>
          </ac:spMkLst>
        </pc:spChg>
        <pc:spChg chg="del">
          <ac:chgData name="Ed Jahn" userId="29ff04c6-5550-4a78-bce4-bab7d325562e" providerId="ADAL" clId="{02FDFFBF-59EF-435F-9427-DC08613DD7C7}" dt="2026-09-28T21:26:26.790" v="283" actId="478"/>
          <ac:spMkLst>
            <pc:docMk/>
            <pc:sldMk cId="0" sldId="561"/>
            <ac:spMk id="31" creationId="{00000000-0000-0000-0000-000000000000}"/>
          </ac:spMkLst>
        </pc:spChg>
        <pc:spChg chg="del">
          <ac:chgData name="Ed Jahn" userId="29ff04c6-5550-4a78-bce4-bab7d325562e" providerId="ADAL" clId="{02FDFFBF-59EF-435F-9427-DC08613DD7C7}" dt="2026-09-28T21:26:25.426" v="282" actId="478"/>
          <ac:spMkLst>
            <pc:docMk/>
            <pc:sldMk cId="0" sldId="561"/>
            <ac:spMk id="35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09-29T02:15:49.200" v="3239" actId="20577"/>
          <ac:spMkLst>
            <pc:docMk/>
            <pc:sldMk cId="0" sldId="561"/>
            <ac:spMk id="36" creationId="{00000000-0000-0000-0000-000000000000}"/>
          </ac:spMkLst>
        </pc:spChg>
        <pc:spChg chg="del">
          <ac:chgData name="Ed Jahn" userId="29ff04c6-5550-4a78-bce4-bab7d325562e" providerId="ADAL" clId="{02FDFFBF-59EF-435F-9427-DC08613DD7C7}" dt="2026-09-28T21:26:29.093" v="284" actId="478"/>
          <ac:spMkLst>
            <pc:docMk/>
            <pc:sldMk cId="0" sldId="561"/>
            <ac:spMk id="39" creationId="{00000000-0000-0000-0000-000000000000}"/>
          </ac:spMkLst>
        </pc:spChg>
        <pc:spChg chg="del">
          <ac:chgData name="Ed Jahn" userId="29ff04c6-5550-4a78-bce4-bab7d325562e" providerId="ADAL" clId="{02FDFFBF-59EF-435F-9427-DC08613DD7C7}" dt="2026-09-28T21:26:30.701" v="285" actId="478"/>
          <ac:spMkLst>
            <pc:docMk/>
            <pc:sldMk cId="0" sldId="561"/>
            <ac:spMk id="43" creationId="{00000000-0000-0000-0000-000000000000}"/>
          </ac:spMkLst>
        </pc:spChg>
        <pc:spChg chg="del">
          <ac:chgData name="Ed Jahn" userId="29ff04c6-5550-4a78-bce4-bab7d325562e" providerId="ADAL" clId="{02FDFFBF-59EF-435F-9427-DC08613DD7C7}" dt="2026-09-28T21:26:34.634" v="286" actId="478"/>
          <ac:spMkLst>
            <pc:docMk/>
            <pc:sldMk cId="0" sldId="561"/>
            <ac:spMk id="47" creationId="{00000000-0000-0000-0000-000000000000}"/>
          </ac:spMkLst>
        </pc:spChg>
        <pc:spChg chg="add">
          <ac:chgData name="Ed Jahn" userId="29ff04c6-5550-4a78-bce4-bab7d325562e" providerId="ADAL" clId="{02FDFFBF-59EF-435F-9427-DC08613DD7C7}" dt="2026-09-28T21:52:11.172" v="1496" actId="22"/>
          <ac:spMkLst>
            <pc:docMk/>
            <pc:sldMk cId="0" sldId="561"/>
            <ac:spMk id="53" creationId="{7C48ADB4-CCE5-730A-0275-B6350E320242}"/>
          </ac:spMkLst>
        </pc:spChg>
      </pc:sldChg>
      <pc:sldChg chg="delSp modSp add mod">
        <pc:chgData name="Ed Jahn" userId="29ff04c6-5550-4a78-bce4-bab7d325562e" providerId="ADAL" clId="{02FDFFBF-59EF-435F-9427-DC08613DD7C7}" dt="2026-09-29T21:58:46.745" v="3679" actId="113"/>
        <pc:sldMkLst>
          <pc:docMk/>
          <pc:sldMk cId="0" sldId="564"/>
        </pc:sldMkLst>
        <pc:spChg chg="mod">
          <ac:chgData name="Ed Jahn" userId="29ff04c6-5550-4a78-bce4-bab7d325562e" providerId="ADAL" clId="{02FDFFBF-59EF-435F-9427-DC08613DD7C7}" dt="2026-09-29T21:58:46.745" v="3679" actId="113"/>
          <ac:spMkLst>
            <pc:docMk/>
            <pc:sldMk cId="0" sldId="564"/>
            <ac:spMk id="2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09-29T21:58:38.549" v="3676" actId="1076"/>
          <ac:spMkLst>
            <pc:docMk/>
            <pc:sldMk cId="0" sldId="564"/>
            <ac:spMk id="4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09-29T01:10:53.680" v="2547" actId="6549"/>
          <ac:spMkLst>
            <pc:docMk/>
            <pc:sldMk cId="0" sldId="564"/>
            <ac:spMk id="15" creationId="{00000000-0000-0000-0000-000000000000}"/>
          </ac:spMkLst>
        </pc:spChg>
      </pc:sldChg>
      <pc:sldChg chg="addSp modSp add mod">
        <pc:chgData name="Ed Jahn" userId="29ff04c6-5550-4a78-bce4-bab7d325562e" providerId="ADAL" clId="{02FDFFBF-59EF-435F-9427-DC08613DD7C7}" dt="2026-10-03T15:49:47.615" v="4225" actId="1076"/>
        <pc:sldMkLst>
          <pc:docMk/>
          <pc:sldMk cId="1735986590" sldId="566"/>
        </pc:sldMkLst>
        <pc:spChg chg="mod">
          <ac:chgData name="Ed Jahn" userId="29ff04c6-5550-4a78-bce4-bab7d325562e" providerId="ADAL" clId="{02FDFFBF-59EF-435F-9427-DC08613DD7C7}" dt="2026-10-03T15:49:47.615" v="4225" actId="1076"/>
          <ac:spMkLst>
            <pc:docMk/>
            <pc:sldMk cId="1735986590" sldId="566"/>
            <ac:spMk id="2" creationId="{00000000-0000-0000-0000-000000000000}"/>
          </ac:spMkLst>
        </pc:spChg>
        <pc:picChg chg="add mod">
          <ac:chgData name="Ed Jahn" userId="29ff04c6-5550-4a78-bce4-bab7d325562e" providerId="ADAL" clId="{02FDFFBF-59EF-435F-9427-DC08613DD7C7}" dt="2026-09-29T01:42:28.044" v="3017" actId="1076"/>
          <ac:picMkLst>
            <pc:docMk/>
            <pc:sldMk cId="1735986590" sldId="566"/>
            <ac:picMk id="4" creationId="{C17A85E7-1364-4820-D65F-89F2A934BB11}"/>
          </ac:picMkLst>
        </pc:picChg>
      </pc:sldChg>
      <pc:sldChg chg="modSp add mod">
        <pc:chgData name="Ed Jahn" userId="29ff04c6-5550-4a78-bce4-bab7d325562e" providerId="ADAL" clId="{02FDFFBF-59EF-435F-9427-DC08613DD7C7}" dt="2026-09-29T21:22:06.619" v="3566" actId="20577"/>
        <pc:sldMkLst>
          <pc:docMk/>
          <pc:sldMk cId="0" sldId="567"/>
        </pc:sldMkLst>
        <pc:spChg chg="mod">
          <ac:chgData name="Ed Jahn" userId="29ff04c6-5550-4a78-bce4-bab7d325562e" providerId="ADAL" clId="{02FDFFBF-59EF-435F-9427-DC08613DD7C7}" dt="2026-09-28T23:00:18.568" v="1685" actId="1076"/>
          <ac:spMkLst>
            <pc:docMk/>
            <pc:sldMk cId="0" sldId="567"/>
            <ac:spMk id="2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09-28T22:59:22.026" v="1675" actId="255"/>
          <ac:spMkLst>
            <pc:docMk/>
            <pc:sldMk cId="0" sldId="567"/>
            <ac:spMk id="3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09-29T21:22:06.619" v="3566" actId="20577"/>
          <ac:spMkLst>
            <pc:docMk/>
            <pc:sldMk cId="0" sldId="567"/>
            <ac:spMk id="4" creationId="{00000000-0000-0000-0000-000000000000}"/>
          </ac:spMkLst>
        </pc:spChg>
      </pc:sldChg>
      <pc:sldChg chg="modSp add mod">
        <pc:chgData name="Ed Jahn" userId="29ff04c6-5550-4a78-bce4-bab7d325562e" providerId="ADAL" clId="{02FDFFBF-59EF-435F-9427-DC08613DD7C7}" dt="2026-09-28T23:00:40.331" v="1688" actId="1076"/>
        <pc:sldMkLst>
          <pc:docMk/>
          <pc:sldMk cId="0" sldId="568"/>
        </pc:sldMkLst>
        <pc:spChg chg="mod">
          <ac:chgData name="Ed Jahn" userId="29ff04c6-5550-4a78-bce4-bab7d325562e" providerId="ADAL" clId="{02FDFFBF-59EF-435F-9427-DC08613DD7C7}" dt="2026-09-28T23:00:40.331" v="1688" actId="1076"/>
          <ac:spMkLst>
            <pc:docMk/>
            <pc:sldMk cId="0" sldId="568"/>
            <ac:spMk id="2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09-28T22:59:28.269" v="1676" actId="255"/>
          <ac:spMkLst>
            <pc:docMk/>
            <pc:sldMk cId="0" sldId="568"/>
            <ac:spMk id="3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09-28T22:57:06.205" v="1662" actId="1076"/>
          <ac:spMkLst>
            <pc:docMk/>
            <pc:sldMk cId="0" sldId="568"/>
            <ac:spMk id="4" creationId="{00000000-0000-0000-0000-000000000000}"/>
          </ac:spMkLst>
        </pc:spChg>
      </pc:sldChg>
      <pc:sldChg chg="modSp add mod">
        <pc:chgData name="Ed Jahn" userId="29ff04c6-5550-4a78-bce4-bab7d325562e" providerId="ADAL" clId="{02FDFFBF-59EF-435F-9427-DC08613DD7C7}" dt="2026-09-28T23:47:15.507" v="2089" actId="20577"/>
        <pc:sldMkLst>
          <pc:docMk/>
          <pc:sldMk cId="1740386378" sldId="569"/>
        </pc:sldMkLst>
        <pc:spChg chg="mod">
          <ac:chgData name="Ed Jahn" userId="29ff04c6-5550-4a78-bce4-bab7d325562e" providerId="ADAL" clId="{02FDFFBF-59EF-435F-9427-DC08613DD7C7}" dt="2026-09-28T23:47:15.507" v="2089" actId="20577"/>
          <ac:spMkLst>
            <pc:docMk/>
            <pc:sldMk cId="1740386378" sldId="569"/>
            <ac:spMk id="2" creationId="{1BCC5DC8-C85D-53C7-3817-A4362FA6415C}"/>
          </ac:spMkLst>
        </pc:spChg>
      </pc:sldChg>
      <pc:sldChg chg="modSp add mod modAnim">
        <pc:chgData name="Ed Jahn" userId="29ff04c6-5550-4a78-bce4-bab7d325562e" providerId="ADAL" clId="{02FDFFBF-59EF-435F-9427-DC08613DD7C7}" dt="2026-09-29T21:32:48.007" v="3569"/>
        <pc:sldMkLst>
          <pc:docMk/>
          <pc:sldMk cId="2822132801" sldId="570"/>
        </pc:sldMkLst>
        <pc:spChg chg="mod">
          <ac:chgData name="Ed Jahn" userId="29ff04c6-5550-4a78-bce4-bab7d325562e" providerId="ADAL" clId="{02FDFFBF-59EF-435F-9427-DC08613DD7C7}" dt="2026-09-29T01:43:02.497" v="3022" actId="1076"/>
          <ac:spMkLst>
            <pc:docMk/>
            <pc:sldMk cId="2822132801" sldId="570"/>
            <ac:spMk id="2" creationId="{00000000-0000-0000-0000-000000000000}"/>
          </ac:spMkLst>
        </pc:spChg>
        <pc:spChg chg="mod">
          <ac:chgData name="Ed Jahn" userId="29ff04c6-5550-4a78-bce4-bab7d325562e" providerId="ADAL" clId="{02FDFFBF-59EF-435F-9427-DC08613DD7C7}" dt="2026-09-29T01:27:46.732" v="2753" actId="1076"/>
          <ac:spMkLst>
            <pc:docMk/>
            <pc:sldMk cId="2822132801" sldId="570"/>
            <ac:spMk id="4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1:43:51.552" v="3031" actId="1076"/>
          <ac:picMkLst>
            <pc:docMk/>
            <pc:sldMk cId="2822132801" sldId="570"/>
            <ac:picMk id="5122" creationId="{00000000-0000-0000-0000-000000000000}"/>
          </ac:picMkLst>
        </pc:picChg>
      </pc:sldChg>
      <pc:sldChg chg="addSp delSp modSp add mod ord delAnim">
        <pc:chgData name="Ed Jahn" userId="29ff04c6-5550-4a78-bce4-bab7d325562e" providerId="ADAL" clId="{02FDFFBF-59EF-435F-9427-DC08613DD7C7}" dt="2026-09-29T00:05:16.536" v="2225"/>
        <pc:sldMkLst>
          <pc:docMk/>
          <pc:sldMk cId="4213320541" sldId="571"/>
        </pc:sldMkLst>
        <pc:picChg chg="add mod">
          <ac:chgData name="Ed Jahn" userId="29ff04c6-5550-4a78-bce4-bab7d325562e" providerId="ADAL" clId="{02FDFFBF-59EF-435F-9427-DC08613DD7C7}" dt="2026-09-29T00:04:57.147" v="2221" actId="1076"/>
          <ac:picMkLst>
            <pc:docMk/>
            <pc:sldMk cId="4213320541" sldId="571"/>
            <ac:picMk id="5" creationId="{B139D1D6-38AD-38D8-3D2E-30A5F8272ED4}"/>
          </ac:picMkLst>
        </pc:picChg>
        <pc:picChg chg="add mod">
          <ac:chgData name="Ed Jahn" userId="29ff04c6-5550-4a78-bce4-bab7d325562e" providerId="ADAL" clId="{02FDFFBF-59EF-435F-9427-DC08613DD7C7}" dt="2026-09-29T00:04:32.271" v="2217" actId="14100"/>
          <ac:picMkLst>
            <pc:docMk/>
            <pc:sldMk cId="4213320541" sldId="571"/>
            <ac:picMk id="7" creationId="{E0359C3B-3688-7CB6-CAF7-E55C281A783F}"/>
          </ac:picMkLst>
        </pc:picChg>
      </pc:sldChg>
      <pc:sldChg chg="add ord">
        <pc:chgData name="Ed Jahn" userId="29ff04c6-5550-4a78-bce4-bab7d325562e" providerId="ADAL" clId="{02FDFFBF-59EF-435F-9427-DC08613DD7C7}" dt="2026-09-29T00:14:51.670" v="2296"/>
        <pc:sldMkLst>
          <pc:docMk/>
          <pc:sldMk cId="372997182" sldId="572"/>
        </pc:sldMkLst>
      </pc:sldChg>
      <pc:sldChg chg="modSp add mod setBg">
        <pc:chgData name="Ed Jahn" userId="29ff04c6-5550-4a78-bce4-bab7d325562e" providerId="ADAL" clId="{02FDFFBF-59EF-435F-9427-DC08613DD7C7}" dt="2026-09-29T00:25:17.794" v="2513" actId="1076"/>
        <pc:sldMkLst>
          <pc:docMk/>
          <pc:sldMk cId="323795288" sldId="573"/>
        </pc:sldMkLst>
        <pc:spChg chg="mod">
          <ac:chgData name="Ed Jahn" userId="29ff04c6-5550-4a78-bce4-bab7d325562e" providerId="ADAL" clId="{02FDFFBF-59EF-435F-9427-DC08613DD7C7}" dt="2026-09-29T00:25:15.155" v="2512" actId="20577"/>
          <ac:spMkLst>
            <pc:docMk/>
            <pc:sldMk cId="323795288" sldId="573"/>
            <ac:spMk id="2" creationId="{00000000-0000-0000-0000-000000000000}"/>
          </ac:spMkLst>
        </pc:spChg>
        <pc:picChg chg="mod">
          <ac:chgData name="Ed Jahn" userId="29ff04c6-5550-4a78-bce4-bab7d325562e" providerId="ADAL" clId="{02FDFFBF-59EF-435F-9427-DC08613DD7C7}" dt="2026-09-29T00:25:17.794" v="2513" actId="1076"/>
          <ac:picMkLst>
            <pc:docMk/>
            <pc:sldMk cId="323795288" sldId="573"/>
            <ac:picMk id="48130" creationId="{00000000-0000-0000-0000-000000000000}"/>
          </ac:picMkLst>
        </pc:picChg>
      </pc:sldChg>
      <pc:sldChg chg="add">
        <pc:chgData name="Ed Jahn" userId="29ff04c6-5550-4a78-bce4-bab7d325562e" providerId="ADAL" clId="{02FDFFBF-59EF-435F-9427-DC08613DD7C7}" dt="2026-09-29T02:04:02.010" v="3087" actId="2890"/>
        <pc:sldMkLst>
          <pc:docMk/>
          <pc:sldMk cId="2517409755" sldId="574"/>
        </pc:sldMkLst>
      </pc:sldChg>
      <pc:sldChg chg="add">
        <pc:chgData name="Ed Jahn" userId="29ff04c6-5550-4a78-bce4-bab7d325562e" providerId="ADAL" clId="{02FDFFBF-59EF-435F-9427-DC08613DD7C7}" dt="2026-09-29T02:09:14.018" v="3130" actId="2890"/>
        <pc:sldMkLst>
          <pc:docMk/>
          <pc:sldMk cId="3598982514" sldId="575"/>
        </pc:sldMkLst>
      </pc:sldChg>
      <pc:sldChg chg="delSp modSp add mod">
        <pc:chgData name="Ed Jahn" userId="29ff04c6-5550-4a78-bce4-bab7d325562e" providerId="ADAL" clId="{02FDFFBF-59EF-435F-9427-DC08613DD7C7}" dt="2026-09-29T22:55:33.192" v="3762" actId="1076"/>
        <pc:sldMkLst>
          <pc:docMk/>
          <pc:sldMk cId="2001732816" sldId="576"/>
        </pc:sldMkLst>
        <pc:spChg chg="mod">
          <ac:chgData name="Ed Jahn" userId="29ff04c6-5550-4a78-bce4-bab7d325562e" providerId="ADAL" clId="{02FDFFBF-59EF-435F-9427-DC08613DD7C7}" dt="2026-09-29T22:55:33.192" v="3762" actId="1076"/>
          <ac:spMkLst>
            <pc:docMk/>
            <pc:sldMk cId="2001732816" sldId="576"/>
            <ac:spMk id="3" creationId="{E6A2632D-A5A7-DE9B-E7F7-8B7611DDD83A}"/>
          </ac:spMkLst>
        </pc:spChg>
        <pc:spChg chg="mod">
          <ac:chgData name="Ed Jahn" userId="29ff04c6-5550-4a78-bce4-bab7d325562e" providerId="ADAL" clId="{02FDFFBF-59EF-435F-9427-DC08613DD7C7}" dt="2026-09-29T02:24:57.837" v="3306" actId="115"/>
          <ac:spMkLst>
            <pc:docMk/>
            <pc:sldMk cId="2001732816" sldId="576"/>
            <ac:spMk id="4" creationId="{163AC9A4-AEC1-1B24-D853-8CACC2C16307}"/>
          </ac:spMkLst>
        </pc:spChg>
      </pc:sldChg>
      <pc:sldChg chg="addSp delSp modSp add mod">
        <pc:chgData name="Ed Jahn" userId="29ff04c6-5550-4a78-bce4-bab7d325562e" providerId="ADAL" clId="{02FDFFBF-59EF-435F-9427-DC08613DD7C7}" dt="2026-10-03T15:47:51.238" v="4215" actId="1076"/>
        <pc:sldMkLst>
          <pc:docMk/>
          <pc:sldMk cId="1081638541" sldId="577"/>
        </pc:sldMkLst>
        <pc:spChg chg="mod">
          <ac:chgData name="Ed Jahn" userId="29ff04c6-5550-4a78-bce4-bab7d325562e" providerId="ADAL" clId="{02FDFFBF-59EF-435F-9427-DC08613DD7C7}" dt="2026-10-03T15:47:45.538" v="4214" actId="14100"/>
          <ac:spMkLst>
            <pc:docMk/>
            <pc:sldMk cId="1081638541" sldId="577"/>
            <ac:spMk id="2" creationId="{63034460-8CFA-C455-DFC0-99F2A04699AB}"/>
          </ac:spMkLst>
        </pc:spChg>
        <pc:spChg chg="add mod">
          <ac:chgData name="Ed Jahn" userId="29ff04c6-5550-4a78-bce4-bab7d325562e" providerId="ADAL" clId="{02FDFFBF-59EF-435F-9427-DC08613DD7C7}" dt="2026-10-03T15:47:51.238" v="4215" actId="1076"/>
          <ac:spMkLst>
            <pc:docMk/>
            <pc:sldMk cId="1081638541" sldId="577"/>
            <ac:spMk id="5" creationId="{14AA16C5-BB4A-5A38-A8E2-DF3072BCFC95}"/>
          </ac:spMkLst>
        </pc:spChg>
      </pc:sldChg>
      <pc:sldChg chg="addSp delSp modSp add mod">
        <pc:chgData name="Ed Jahn" userId="29ff04c6-5550-4a78-bce4-bab7d325562e" providerId="ADAL" clId="{02FDFFBF-59EF-435F-9427-DC08613DD7C7}" dt="2026-10-03T15:47:20.495" v="4213" actId="1076"/>
        <pc:sldMkLst>
          <pc:docMk/>
          <pc:sldMk cId="3184501549" sldId="578"/>
        </pc:sldMkLst>
        <pc:spChg chg="mod">
          <ac:chgData name="Ed Jahn" userId="29ff04c6-5550-4a78-bce4-bab7d325562e" providerId="ADAL" clId="{02FDFFBF-59EF-435F-9427-DC08613DD7C7}" dt="2026-10-03T15:47:16.641" v="4212" actId="14100"/>
          <ac:spMkLst>
            <pc:docMk/>
            <pc:sldMk cId="3184501549" sldId="578"/>
            <ac:spMk id="2" creationId="{A44F1F42-355D-E7C5-7AF9-7C5E7F6F7C0D}"/>
          </ac:spMkLst>
        </pc:spChg>
        <pc:spChg chg="add mod">
          <ac:chgData name="Ed Jahn" userId="29ff04c6-5550-4a78-bce4-bab7d325562e" providerId="ADAL" clId="{02FDFFBF-59EF-435F-9427-DC08613DD7C7}" dt="2026-10-03T15:47:20.495" v="4213" actId="1076"/>
          <ac:spMkLst>
            <pc:docMk/>
            <pc:sldMk cId="3184501549" sldId="578"/>
            <ac:spMk id="5" creationId="{6A1856D5-ED1C-C765-245F-45E9B3358894}"/>
          </ac:spMkLst>
        </pc:spChg>
      </pc:sldChg>
      <pc:sldMasterChg chg="delSldLayout">
        <pc:chgData name="Ed Jahn" userId="29ff04c6-5550-4a78-bce4-bab7d325562e" providerId="ADAL" clId="{02FDFFBF-59EF-435F-9427-DC08613DD7C7}" dt="2026-09-28T21:51:19.804" v="1493" actId="47"/>
        <pc:sldMasterMkLst>
          <pc:docMk/>
          <pc:sldMasterMk cId="0" sldId="2147483720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237A1-2258-4915-BE86-BDCB6EA7296C}" type="datetimeFigureOut">
              <a:rPr lang="en-US" smtClean="0"/>
              <a:t>10/06/2026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014656-CA75-48CB-A2AA-51DCC33D9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024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2</a:t>
            </a:fld>
            <a:endParaRPr lang="en-C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232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3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571" indent="-228571">
              <a:buAutoNum type="arabicPeriod"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5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6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7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D1B84-BD9A-E643-7A49-7EEC17910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E8D4C8-611D-26F5-ADFB-025AC18097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BAE1C5-F633-26CC-5395-E98387C7BC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EE589-8EB9-0E27-17E0-BBEC8EB8C5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11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6158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12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13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14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15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18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19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20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24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25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26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27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28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29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30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D397E-297A-A166-0D44-2F3186223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2795E4-CDE1-FE0A-1765-EBD0052E1D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4E3504-FE26-7831-A35D-35DA1D7BD2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C8D616-1A7B-E80F-777B-1DB5043D05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31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2352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7B9FE-C3FB-C0DE-7D08-9C2453A58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117387-1F86-425D-A1EF-4FE71EE8F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F3F990-B419-0C95-5C8B-B9DF3CCA63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1A2D0-4D7D-6BE0-045E-DB3ED8996F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32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8033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33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34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35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36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37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AC27C-B48E-7B4A-6A75-3AB50FCCD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55FC8A-36D2-7B7A-1597-00846C12E7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9860F5-C4DB-3C96-F389-D40897B0CA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33257F-3649-BA6E-FF0C-127EC1F073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38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17034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>
                <a:solidFill>
                  <a:prstClr val="black"/>
                </a:solidFill>
              </a:rPr>
              <a:pPr/>
              <a:t>39</a:t>
            </a:fld>
            <a:endParaRPr lang="en-C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>
                <a:solidFill>
                  <a:prstClr val="black"/>
                </a:solidFill>
              </a:rPr>
              <a:pPr/>
              <a:t>42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47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CA" baseline="0" dirty="0"/>
          </a:p>
          <a:p>
            <a:pPr marL="0" indent="0">
              <a:buNone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48</a:t>
            </a:fld>
            <a:endParaRPr lang="en-C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49</a:t>
            </a:fld>
            <a:endParaRPr lang="en-C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50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51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CA" baseline="0" dirty="0"/>
          </a:p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1C68E2-0EB8-42B5-8DDD-76E0C2D64FFC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82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571" indent="-228571">
              <a:buAutoNum type="arabicPeriod"/>
            </a:pPr>
            <a:endParaRPr lang="en-CA" baseline="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68E2-0EB8-42B5-8DDD-76E0C2D64FFC}" type="slidenum">
              <a:rPr lang="en-CA" smtClean="0">
                <a:solidFill>
                  <a:prstClr val="black"/>
                </a:solidFill>
              </a:rPr>
              <a:pPr/>
              <a:t>83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1296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ED193-D75C-FF0C-C2B1-6EAEAAE1C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651050-B074-9108-03DD-941FB45EF4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5738DF-FDB5-CEB4-E893-3C4BD85276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E3640-415C-C9EB-6E17-7E4A29004B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584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CEEB8-ECE5-42A1-863D-CB0DFA1D24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2026-10-06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4370A-30F4-44DC-ADE7-EAA380E9D65F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CEEB8-ECE5-42A1-863D-CB0DFA1D24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2026-10-06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4370A-30F4-44DC-ADE7-EAA380E9D65F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CEEB8-ECE5-42A1-863D-CB0DFA1D24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2026-10-06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4370A-30F4-44DC-ADE7-EAA380E9D65F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CEEB8-ECE5-42A1-863D-CB0DFA1D24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2026-10-06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4370A-30F4-44DC-ADE7-EAA380E9D65F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CEEB8-ECE5-42A1-863D-CB0DFA1D24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2026-10-06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4370A-30F4-44DC-ADE7-EAA380E9D65F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CEEB8-ECE5-42A1-863D-CB0DFA1D24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2026-10-06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4370A-30F4-44DC-ADE7-EAA380E9D65F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CEEB8-ECE5-42A1-863D-CB0DFA1D24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2026-10-06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4370A-30F4-44DC-ADE7-EAA380E9D65F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CEEB8-ECE5-42A1-863D-CB0DFA1D24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2026-10-06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4370A-30F4-44DC-ADE7-EAA380E9D65F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CEEB8-ECE5-42A1-863D-CB0DFA1D24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2026-10-06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BD4370A-30F4-44DC-ADE7-EAA380E9D65F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CEEB8-ECE5-42A1-863D-CB0DFA1D24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2026-10-06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4370A-30F4-44DC-ADE7-EAA380E9D65F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CEEB8-ECE5-42A1-863D-CB0DFA1D24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2026-10-06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4370A-30F4-44DC-ADE7-EAA380E9D65F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" y="0"/>
            <a:ext cx="9143771" cy="73152"/>
          </a:xfrm>
          <a:prstGeom prst="rect">
            <a:avLst/>
          </a:prstGeom>
          <a:solidFill>
            <a:srgbClr val="1FA6B5"/>
          </a:solidFill>
          <a:ln w="12700">
            <a:solidFill>
              <a:srgbClr val="1FA6B5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</p:spTree>
    <p:extLst>
      <p:ext uri="{BB962C8B-B14F-4D97-AF65-F5344CB8AC3E}">
        <p14:creationId xmlns:p14="http://schemas.microsoft.com/office/powerpoint/2010/main" val="2414058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ENTAL">
    <p:bg>
      <p:bgPr>
        <a:solidFill>
          <a:srgbClr val="EA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9606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OCKED_WAV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mental_health_wave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45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WAVE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mental_health_wave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481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08CEEB8-ECE5-42A1-863D-CB0DFA1D24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2026-10-06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BD4370A-30F4-44DC-ADE7-EAA380E9D65F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44" r:id="rId12"/>
    <p:sldLayoutId id="2147483745" r:id="rId13"/>
    <p:sldLayoutId id="2147483746" r:id="rId14"/>
    <p:sldLayoutId id="2147483747" r:id="rId15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rik.taba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mailto:ed@jahneng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mailto:Erik.taba@gmail.com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mailto:ed@jahneng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80810" y="857250"/>
            <a:ext cx="2660904" cy="2660904"/>
          </a:xfrm>
          <a:prstGeom prst="ellipse">
            <a:avLst/>
          </a:prstGeom>
          <a:solidFill>
            <a:srgbClr val="DDF2F5">
              <a:alpha val="95000"/>
            </a:srgbClr>
          </a:solidFill>
          <a:ln w="12700">
            <a:solidFill>
              <a:srgbClr val="DDF2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3" name="Shape 1"/>
          <p:cNvSpPr/>
          <p:nvPr/>
        </p:nvSpPr>
        <p:spPr>
          <a:xfrm>
            <a:off x="6707124" y="1076706"/>
            <a:ext cx="2215134" cy="2215134"/>
          </a:xfrm>
          <a:prstGeom prst="ellipse">
            <a:avLst/>
          </a:prstGeom>
          <a:solidFill>
            <a:srgbClr val="F4F8FB">
              <a:alpha val="0"/>
            </a:srgbClr>
          </a:solidFill>
          <a:ln w="15240">
            <a:solidFill>
              <a:srgbClr val="A8DDE3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4" name="Text 2"/>
          <p:cNvSpPr/>
          <p:nvPr/>
        </p:nvSpPr>
        <p:spPr>
          <a:xfrm>
            <a:off x="754034" y="699724"/>
            <a:ext cx="3648248" cy="1575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kern="0" spc="120" dirty="0">
                <a:solidFill>
                  <a:srgbClr val="178B9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PRESENTATION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17220" y="1234439"/>
            <a:ext cx="4560570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4000" b="1" dirty="0">
                <a:solidFill>
                  <a:srgbClr val="17354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Understanding</a:t>
            </a:r>
            <a:endParaRPr lang="en-US" sz="4000" dirty="0"/>
          </a:p>
          <a:p>
            <a:r>
              <a:rPr lang="en-US" sz="4000" b="1" dirty="0">
                <a:solidFill>
                  <a:srgbClr val="17354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Mental Health &amp;</a:t>
            </a:r>
            <a:endParaRPr lang="en-US" sz="4000" dirty="0"/>
          </a:p>
          <a:p>
            <a:r>
              <a:rPr lang="en-US" sz="4000" b="1" dirty="0">
                <a:solidFill>
                  <a:srgbClr val="17354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Mental Illness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582930" y="3254121"/>
            <a:ext cx="4183380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2400" b="1" dirty="0">
                <a:solidFill>
                  <a:srgbClr val="3454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Apostolic Christian Church (</a:t>
            </a:r>
            <a:r>
              <a:rPr lang="en-US" sz="2400" b="1" dirty="0" err="1">
                <a:solidFill>
                  <a:srgbClr val="3454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Nazarean</a:t>
            </a:r>
            <a:r>
              <a:rPr lang="en-US" sz="2400" b="1" dirty="0">
                <a:solidFill>
                  <a:srgbClr val="3454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) of West Akron</a:t>
            </a:r>
            <a:endParaRPr lang="en-US" sz="2400" b="1" dirty="0"/>
          </a:p>
        </p:txBody>
      </p:sp>
      <p:sp>
        <p:nvSpPr>
          <p:cNvPr id="8" name="Shape 6"/>
          <p:cNvSpPr/>
          <p:nvPr/>
        </p:nvSpPr>
        <p:spPr>
          <a:xfrm>
            <a:off x="190825" y="4358367"/>
            <a:ext cx="6486594" cy="2020404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5E4EA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9" name="Text 7"/>
          <p:cNvSpPr/>
          <p:nvPr/>
        </p:nvSpPr>
        <p:spPr>
          <a:xfrm>
            <a:off x="426283" y="4306737"/>
            <a:ext cx="1435331" cy="5715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kern="0" spc="90" dirty="0">
                <a:solidFill>
                  <a:srgbClr val="6B859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SPEAKERS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90777" y="4395979"/>
            <a:ext cx="6380355" cy="20204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17354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Erik Taba                           Ed Jahn  </a:t>
            </a:r>
          </a:p>
          <a:p>
            <a:r>
              <a:rPr lang="en-US" sz="2400" b="1" dirty="0">
                <a:solidFill>
                  <a:srgbClr val="17354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226-260-2557                     519-818-4137</a:t>
            </a:r>
          </a:p>
          <a:p>
            <a:r>
              <a:rPr lang="en-US" sz="2400" b="1" dirty="0">
                <a:solidFill>
                  <a:srgbClr val="17354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  <a:hlinkClick r:id="rId3"/>
              </a:rPr>
              <a:t>Erik.taba@gmail.com</a:t>
            </a:r>
            <a:r>
              <a:rPr lang="en-US" sz="2400" b="1" dirty="0">
                <a:solidFill>
                  <a:srgbClr val="17354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   </a:t>
            </a:r>
            <a:r>
              <a:rPr lang="en-US" sz="2400" b="1" dirty="0">
                <a:solidFill>
                  <a:srgbClr val="17354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  <a:hlinkClick r:id="rId4"/>
              </a:rPr>
              <a:t>ed@jahneng.com</a:t>
            </a:r>
            <a:r>
              <a:rPr lang="en-US" sz="2400" b="1" dirty="0">
                <a:solidFill>
                  <a:srgbClr val="17354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</a:p>
        </p:txBody>
      </p:sp>
      <p:sp>
        <p:nvSpPr>
          <p:cNvPr id="14" name="Shape 12"/>
          <p:cNvSpPr/>
          <p:nvPr/>
        </p:nvSpPr>
        <p:spPr>
          <a:xfrm>
            <a:off x="6084796" y="699724"/>
            <a:ext cx="2660904" cy="3607013"/>
          </a:xfrm>
          <a:prstGeom prst="roundRect">
            <a:avLst>
              <a:gd name="adj" fmla="val 2697"/>
            </a:avLst>
          </a:prstGeom>
          <a:solidFill>
            <a:srgbClr val="FFFFFF"/>
          </a:solidFill>
          <a:ln w="13970">
            <a:solidFill>
              <a:srgbClr val="D6E5EA"/>
            </a:solidFill>
            <a:prstDash val="solid"/>
          </a:ln>
          <a:effectLst>
            <a:outerShdw blurRad="31750" dist="50800" dir="2700000" algn="bl" rotWithShape="0">
              <a:srgbClr val="A5BBC4">
                <a:alpha val="18000"/>
              </a:srgbClr>
            </a:outerShdw>
          </a:effectLst>
        </p:spPr>
        <p:txBody>
          <a:bodyPr/>
          <a:lstStyle/>
          <a:p>
            <a:endParaRPr lang="en-CA" sz="1350"/>
          </a:p>
        </p:txBody>
      </p:sp>
      <p:pic>
        <p:nvPicPr>
          <p:cNvPr id="16" name="Image 0" descr="/mnt/data/brain_art.png"/>
          <p:cNvPicPr>
            <a:picLocks noChangeAspect="1"/>
          </p:cNvPicPr>
          <p:nvPr/>
        </p:nvPicPr>
        <p:blipFill>
          <a:blip r:embed="rId5"/>
          <a:srcRect l="12040" r="12040"/>
          <a:stretch/>
        </p:blipFill>
        <p:spPr>
          <a:xfrm>
            <a:off x="6195019" y="1005484"/>
            <a:ext cx="2450780" cy="28138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94C7202-60DB-E08B-CE3E-8AB5484BB2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7228" y="4983911"/>
            <a:ext cx="2215571" cy="8686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C6489C-D94F-0DAA-8AD3-0016F15FB5CC}"/>
              </a:ext>
            </a:extLst>
          </p:cNvPr>
          <p:cNvSpPr txBox="1"/>
          <p:nvPr/>
        </p:nvSpPr>
        <p:spPr>
          <a:xfrm>
            <a:off x="218552" y="6505625"/>
            <a:ext cx="381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400" b="1" dirty="0">
                <a:solidFill>
                  <a:prstClr val="black"/>
                </a:solidFill>
              </a:rPr>
              <a:t>*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8444"/>
            <a:ext cx="9144000" cy="2546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5354896"/>
            <a:ext cx="85729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i="1" dirty="0">
                <a:solidFill>
                  <a:prstClr val="black"/>
                </a:solidFill>
              </a:rPr>
              <a:t>Bear ye one another's burdens, and so fulfil the law of Christ. </a:t>
            </a:r>
            <a:br>
              <a:rPr lang="en-CA" sz="2400" i="1" dirty="0">
                <a:solidFill>
                  <a:prstClr val="black"/>
                </a:solidFill>
              </a:rPr>
            </a:br>
            <a:r>
              <a:rPr lang="en-CA" sz="2400" i="1" dirty="0">
                <a:solidFill>
                  <a:prstClr val="black"/>
                </a:solidFill>
              </a:rPr>
              <a:t>(Galatians 6:2)</a:t>
            </a:r>
          </a:p>
          <a:p>
            <a:endParaRPr lang="en-CA" sz="2400" i="1" dirty="0">
              <a:solidFill>
                <a:prstClr val="black"/>
              </a:solidFill>
            </a:endParaRPr>
          </a:p>
          <a:p>
            <a:r>
              <a:rPr lang="en-CA" sz="2400" i="1" dirty="0">
                <a:solidFill>
                  <a:prstClr val="black"/>
                </a:solidFill>
              </a:rPr>
              <a:t>*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F8BEB0-2F06-675C-944C-B96FAF0CC64B}"/>
              </a:ext>
            </a:extLst>
          </p:cNvPr>
          <p:cNvSpPr txBox="1"/>
          <p:nvPr/>
        </p:nvSpPr>
        <p:spPr>
          <a:xfrm>
            <a:off x="762000" y="1095663"/>
            <a:ext cx="6247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solidFill>
                  <a:srgbClr val="4F81BD">
                    <a:lumMod val="75000"/>
                  </a:srgbClr>
                </a:solidFill>
                <a:latin typeface="Arial Narrow" pitchFamily="34" charset="0"/>
              </a:rPr>
              <a:t>                </a:t>
            </a:r>
            <a:r>
              <a:rPr lang="en-CA" sz="3200" b="1" dirty="0" err="1">
                <a:solidFill>
                  <a:srgbClr val="4F81BD">
                    <a:lumMod val="75000"/>
                  </a:srgbClr>
                </a:solidFill>
                <a:latin typeface="Arial Narrow" pitchFamily="34" charset="0"/>
              </a:rPr>
              <a:t>Website:acncounseling.org</a:t>
            </a:r>
            <a:endParaRPr lang="en-CA" sz="3200" b="1" dirty="0">
              <a:solidFill>
                <a:srgbClr val="4F81BD">
                  <a:lumMod val="75000"/>
                </a:srgbClr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047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8200"/>
            <a:ext cx="9065693" cy="8586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solidFill>
                  <a:prstClr val="black"/>
                </a:solidFill>
              </a:rPr>
              <a:t>Understanding Mental Health &amp; Mental Illness</a:t>
            </a:r>
          </a:p>
          <a:p>
            <a:r>
              <a:rPr lang="en-CA" sz="4400" b="1" dirty="0">
                <a:solidFill>
                  <a:prstClr val="black"/>
                </a:solidFill>
              </a:rPr>
              <a:t> </a:t>
            </a:r>
          </a:p>
          <a:p>
            <a:pPr lvl="0" algn="ctr"/>
            <a:r>
              <a:rPr lang="en-US" sz="4800" b="1" dirty="0">
                <a:latin typeface="Bodoni MT Black" panose="02070A03080606020203" pitchFamily="18" charset="0"/>
              </a:rPr>
              <a:t>Why should I care?</a:t>
            </a:r>
            <a:endParaRPr lang="en-US" sz="4800" dirty="0">
              <a:latin typeface="Bodoni MT Black" panose="02070A03080606020203" pitchFamily="18" charset="0"/>
            </a:endParaRPr>
          </a:p>
          <a:p>
            <a:pPr lvl="2"/>
            <a:endParaRPr lang="en-US" sz="3200" dirty="0"/>
          </a:p>
          <a:p>
            <a:pPr marL="1371600" lvl="2" indent="-457200">
              <a:buFont typeface="Wingdings" panose="05000000000000000000" pitchFamily="2" charset="2"/>
              <a:buChar char="v"/>
            </a:pPr>
            <a:r>
              <a:rPr lang="en-US" sz="3200" dirty="0"/>
              <a:t>You </a:t>
            </a:r>
            <a:r>
              <a:rPr lang="en-US" sz="3200" b="1" u="sng" dirty="0"/>
              <a:t>will</a:t>
            </a:r>
            <a:r>
              <a:rPr lang="en-US" sz="3200" dirty="0"/>
              <a:t> face this, if you haven’t already</a:t>
            </a:r>
          </a:p>
          <a:p>
            <a:pPr marL="1371600" lvl="2" indent="-457200">
              <a:buFont typeface="Wingdings" panose="05000000000000000000" pitchFamily="2" charset="2"/>
              <a:buChar char="v"/>
            </a:pPr>
            <a:endParaRPr lang="en-US" sz="1000" dirty="0"/>
          </a:p>
          <a:p>
            <a:pPr marL="1371600" lvl="2" indent="-457200">
              <a:buFont typeface="Wingdings" panose="05000000000000000000" pitchFamily="2" charset="2"/>
              <a:buChar char="v"/>
            </a:pPr>
            <a:r>
              <a:rPr lang="en-US" sz="3200" dirty="0"/>
              <a:t>Gain understanding</a:t>
            </a:r>
          </a:p>
          <a:p>
            <a:pPr marL="1371600" lvl="2" indent="-457200">
              <a:buFont typeface="Wingdings" panose="05000000000000000000" pitchFamily="2" charset="2"/>
              <a:buChar char="v"/>
            </a:pPr>
            <a:endParaRPr lang="en-US" sz="1000" dirty="0"/>
          </a:p>
          <a:p>
            <a:pPr marL="1371600" lvl="2" indent="-457200">
              <a:buFont typeface="Wingdings" panose="05000000000000000000" pitchFamily="2" charset="2"/>
              <a:buChar char="v"/>
            </a:pPr>
            <a:r>
              <a:rPr lang="en-US" sz="3200" dirty="0"/>
              <a:t>Help fight the stigma</a:t>
            </a:r>
          </a:p>
          <a:p>
            <a:pPr marL="1371600" lvl="2" indent="-457200">
              <a:buFont typeface="Wingdings" panose="05000000000000000000" pitchFamily="2" charset="2"/>
              <a:buChar char="v"/>
            </a:pPr>
            <a:endParaRPr lang="en-US" sz="1000" dirty="0"/>
          </a:p>
          <a:p>
            <a:pPr marL="1371600" lvl="2" indent="-457200">
              <a:buFont typeface="Wingdings" panose="05000000000000000000" pitchFamily="2" charset="2"/>
              <a:buChar char="v"/>
            </a:pPr>
            <a:r>
              <a:rPr lang="en-US" sz="3200" dirty="0"/>
              <a:t>Help yourself and others</a:t>
            </a:r>
          </a:p>
          <a:p>
            <a:pPr marL="1371600" lvl="2" indent="-457200">
              <a:buFont typeface="Wingdings" panose="05000000000000000000" pitchFamily="2" charset="2"/>
              <a:buChar char="v"/>
            </a:pPr>
            <a:endParaRPr lang="en-US" sz="1000" dirty="0"/>
          </a:p>
          <a:p>
            <a:pPr marL="1371600" lvl="2" indent="-457200">
              <a:buFont typeface="Wingdings" panose="05000000000000000000" pitchFamily="2" charset="2"/>
              <a:buChar char="v"/>
            </a:pPr>
            <a:r>
              <a:rPr lang="en-US" sz="3200" dirty="0"/>
              <a:t>Glorify God</a:t>
            </a:r>
            <a:r>
              <a:rPr lang="en-CA" sz="2400" b="1" dirty="0">
                <a:solidFill>
                  <a:prstClr val="black"/>
                </a:solidFill>
              </a:rPr>
              <a:t> </a:t>
            </a:r>
          </a:p>
          <a:p>
            <a:r>
              <a:rPr lang="en-CA" sz="2400" b="1" dirty="0">
                <a:solidFill>
                  <a:prstClr val="black"/>
                </a:solidFill>
              </a:rPr>
              <a:t>      									*</a:t>
            </a:r>
          </a:p>
          <a:p>
            <a:endParaRPr lang="en-CA" sz="2400" b="1" dirty="0">
              <a:solidFill>
                <a:prstClr val="black"/>
              </a:solidFill>
            </a:endParaRPr>
          </a:p>
          <a:p>
            <a:endParaRPr lang="en-CA" sz="2400" b="1" dirty="0">
              <a:solidFill>
                <a:prstClr val="black"/>
              </a:solidFill>
            </a:endParaRPr>
          </a:p>
          <a:p>
            <a:r>
              <a:rPr lang="en-CA" sz="2400" b="1" dirty="0">
                <a:solidFill>
                  <a:prstClr val="black"/>
                </a:solidFill>
              </a:rPr>
              <a:t> </a:t>
            </a:r>
          </a:p>
          <a:p>
            <a:endParaRPr lang="en-CA" sz="2400" b="1" dirty="0">
              <a:solidFill>
                <a:prstClr val="black"/>
              </a:solidFill>
            </a:endParaRPr>
          </a:p>
          <a:p>
            <a:r>
              <a:rPr lang="en-CA" sz="4400" b="1" dirty="0">
                <a:solidFill>
                  <a:prstClr val="black"/>
                </a:solidFill>
              </a:rPr>
              <a:t>	</a:t>
            </a:r>
            <a:endParaRPr lang="en-CA" sz="2400" b="1" dirty="0">
              <a:solidFill>
                <a:prstClr val="black"/>
              </a:solidFill>
            </a:endParaRPr>
          </a:p>
          <a:p>
            <a:endParaRPr lang="en-CA" b="1" dirty="0">
              <a:solidFill>
                <a:prstClr val="black"/>
              </a:solidFill>
            </a:endParaRPr>
          </a:p>
          <a:p>
            <a:endParaRPr lang="en-C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264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3900" y="762000"/>
            <a:ext cx="7696200" cy="763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3600" i="1" dirty="0">
                <a:solidFill>
                  <a:prstClr val="black"/>
                </a:solidFill>
                <a:ea typeface="Calibri"/>
                <a:cs typeface="Times New Roman"/>
              </a:rPr>
              <a:t>“Fear thou not; for I am with thee: be not dismayed; for I am thy God: I will strengthen thee; yea, I will help thee; yea, I will uphold thee with the right hand of my righteousness.”</a:t>
            </a:r>
          </a:p>
          <a:p>
            <a:pPr lvl="0" algn="r"/>
            <a:r>
              <a:rPr lang="en-US" sz="3600" i="1" dirty="0">
                <a:solidFill>
                  <a:prstClr val="black"/>
                </a:solidFill>
                <a:ea typeface="Calibri"/>
                <a:cs typeface="Times New Roman"/>
              </a:rPr>
              <a:t>(Isaiah 41:10)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646788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697399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836711"/>
            <a:ext cx="8456093" cy="7602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6600" b="1" dirty="0">
                <a:solidFill>
                  <a:prstClr val="black"/>
                </a:solidFill>
              </a:rPr>
              <a:t>What does a person look like who has a </a:t>
            </a:r>
          </a:p>
          <a:p>
            <a:r>
              <a:rPr lang="en-CA" sz="6600" b="1" dirty="0">
                <a:solidFill>
                  <a:prstClr val="black"/>
                </a:solidFill>
              </a:rPr>
              <a:t> </a:t>
            </a:r>
          </a:p>
          <a:p>
            <a:r>
              <a:rPr lang="en-CA" sz="6600" b="1" dirty="0">
                <a:solidFill>
                  <a:prstClr val="black"/>
                </a:solidFill>
              </a:rPr>
              <a:t>   </a:t>
            </a:r>
            <a:r>
              <a:rPr lang="en-CA" sz="5400" b="1" dirty="0">
                <a:solidFill>
                  <a:prstClr val="black"/>
                </a:solidFill>
                <a:latin typeface="Castellar" panose="020A0402060406010301" pitchFamily="18" charset="0"/>
              </a:rPr>
              <a:t>“Mental Illness”?</a:t>
            </a:r>
            <a:r>
              <a:rPr lang="en-CA" sz="2400" b="1" dirty="0">
                <a:solidFill>
                  <a:prstClr val="black"/>
                </a:solidFill>
              </a:rPr>
              <a:t>   </a:t>
            </a:r>
          </a:p>
          <a:p>
            <a:endParaRPr lang="en-CA" sz="2400" b="1" dirty="0">
              <a:solidFill>
                <a:prstClr val="black"/>
              </a:solidFill>
            </a:endParaRPr>
          </a:p>
          <a:p>
            <a:endParaRPr lang="en-CA" sz="2400" b="1" dirty="0">
              <a:solidFill>
                <a:prstClr val="black"/>
              </a:solidFill>
            </a:endParaRPr>
          </a:p>
          <a:p>
            <a:endParaRPr lang="en-CA" sz="2400" b="1" dirty="0">
              <a:solidFill>
                <a:prstClr val="black"/>
              </a:solidFill>
            </a:endParaRPr>
          </a:p>
          <a:p>
            <a:r>
              <a:rPr lang="en-CA" sz="2400" b="1" dirty="0">
                <a:solidFill>
                  <a:prstClr val="black"/>
                </a:solidFill>
              </a:rPr>
              <a:t> </a:t>
            </a:r>
          </a:p>
          <a:p>
            <a:r>
              <a:rPr lang="en-CA" sz="2400" b="1" dirty="0">
                <a:solidFill>
                  <a:prstClr val="black"/>
                </a:solidFill>
              </a:rPr>
              <a:t>								        * </a:t>
            </a:r>
          </a:p>
          <a:p>
            <a:endParaRPr lang="en-CA" sz="2400" b="1" dirty="0">
              <a:solidFill>
                <a:prstClr val="black"/>
              </a:solidFill>
            </a:endParaRPr>
          </a:p>
          <a:p>
            <a:r>
              <a:rPr lang="en-CA" sz="4400" b="1" dirty="0">
                <a:solidFill>
                  <a:prstClr val="black"/>
                </a:solidFill>
              </a:rPr>
              <a:t>	</a:t>
            </a:r>
            <a:endParaRPr lang="en-CA" sz="2400" b="1" dirty="0">
              <a:solidFill>
                <a:prstClr val="black"/>
              </a:solidFill>
            </a:endParaRPr>
          </a:p>
          <a:p>
            <a:endParaRPr lang="en-CA" b="1" dirty="0">
              <a:solidFill>
                <a:prstClr val="black"/>
              </a:solidFill>
            </a:endParaRPr>
          </a:p>
          <a:p>
            <a:endParaRPr lang="en-C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868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836712"/>
            <a:ext cx="8456093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6600" b="1" dirty="0">
                <a:solidFill>
                  <a:prstClr val="black"/>
                </a:solidFill>
              </a:rPr>
              <a:t> </a:t>
            </a:r>
          </a:p>
          <a:p>
            <a:endParaRPr lang="en-CA" sz="1400" b="1" dirty="0">
              <a:solidFill>
                <a:prstClr val="black"/>
              </a:solidFill>
            </a:endParaRPr>
          </a:p>
          <a:p>
            <a:r>
              <a:rPr lang="en-CA" sz="2400" b="1" dirty="0">
                <a:solidFill>
                  <a:prstClr val="black"/>
                </a:solidFill>
              </a:rPr>
              <a:t>    </a:t>
            </a:r>
          </a:p>
          <a:p>
            <a:endParaRPr lang="en-CA" sz="2400" b="1" dirty="0">
              <a:solidFill>
                <a:prstClr val="black"/>
              </a:solidFill>
            </a:endParaRPr>
          </a:p>
          <a:p>
            <a:endParaRPr lang="en-CA" sz="2400" b="1" dirty="0">
              <a:solidFill>
                <a:prstClr val="black"/>
              </a:solidFill>
            </a:endParaRPr>
          </a:p>
          <a:p>
            <a:endParaRPr lang="en-CA" sz="2400" b="1" dirty="0">
              <a:solidFill>
                <a:prstClr val="black"/>
              </a:solidFill>
            </a:endParaRPr>
          </a:p>
          <a:p>
            <a:r>
              <a:rPr lang="en-CA" sz="2400" b="1" dirty="0">
                <a:solidFill>
                  <a:prstClr val="black"/>
                </a:solidFill>
              </a:rPr>
              <a:t> </a:t>
            </a:r>
          </a:p>
          <a:p>
            <a:endParaRPr lang="en-CA" sz="2400" b="1" dirty="0">
              <a:solidFill>
                <a:prstClr val="black"/>
              </a:solidFill>
            </a:endParaRPr>
          </a:p>
          <a:p>
            <a:r>
              <a:rPr lang="en-CA" sz="4400" b="1" dirty="0">
                <a:solidFill>
                  <a:prstClr val="black"/>
                </a:solidFill>
              </a:rPr>
              <a:t>	</a:t>
            </a:r>
            <a:endParaRPr lang="en-CA" sz="2400" b="1" dirty="0">
              <a:solidFill>
                <a:prstClr val="black"/>
              </a:solidFill>
            </a:endParaRPr>
          </a:p>
          <a:p>
            <a:endParaRPr lang="en-CA" b="1" dirty="0">
              <a:solidFill>
                <a:prstClr val="black"/>
              </a:solidFill>
            </a:endParaRPr>
          </a:p>
          <a:p>
            <a:endParaRPr lang="en-CA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40" y="1066800"/>
            <a:ext cx="8842443" cy="479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647462" y="6488668"/>
            <a:ext cx="284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144324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676400"/>
            <a:ext cx="8456093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6600" b="1" dirty="0">
                <a:solidFill>
                  <a:prstClr val="black"/>
                </a:solidFill>
              </a:rPr>
              <a:t> </a:t>
            </a:r>
          </a:p>
          <a:p>
            <a:endParaRPr lang="en-CA" sz="1400" b="1" dirty="0">
              <a:solidFill>
                <a:prstClr val="black"/>
              </a:solidFill>
            </a:endParaRPr>
          </a:p>
          <a:p>
            <a:r>
              <a:rPr lang="en-CA" sz="2400" b="1" dirty="0">
                <a:solidFill>
                  <a:prstClr val="black"/>
                </a:solidFill>
              </a:rPr>
              <a:t>    </a:t>
            </a:r>
          </a:p>
          <a:p>
            <a:endParaRPr lang="en-CA" sz="2400" b="1" dirty="0">
              <a:solidFill>
                <a:prstClr val="black"/>
              </a:solidFill>
            </a:endParaRPr>
          </a:p>
          <a:p>
            <a:endParaRPr lang="en-CA" sz="2400" b="1" dirty="0">
              <a:solidFill>
                <a:prstClr val="black"/>
              </a:solidFill>
            </a:endParaRPr>
          </a:p>
          <a:p>
            <a:endParaRPr lang="en-CA" sz="2400" b="1" dirty="0">
              <a:solidFill>
                <a:prstClr val="black"/>
              </a:solidFill>
            </a:endParaRPr>
          </a:p>
          <a:p>
            <a:r>
              <a:rPr lang="en-CA" sz="2400" b="1" dirty="0">
                <a:solidFill>
                  <a:prstClr val="black"/>
                </a:solidFill>
              </a:rPr>
              <a:t> </a:t>
            </a:r>
          </a:p>
          <a:p>
            <a:endParaRPr lang="en-CA" sz="2400" b="1" dirty="0">
              <a:solidFill>
                <a:prstClr val="black"/>
              </a:solidFill>
            </a:endParaRPr>
          </a:p>
          <a:p>
            <a:endParaRPr lang="en-CA" sz="2400" b="1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371600"/>
            <a:ext cx="6629400" cy="3995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458200" y="63246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352233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0060" y="1090422"/>
            <a:ext cx="8195310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800" b="1" dirty="0">
                <a:solidFill>
                  <a:srgbClr val="102C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Understanding Mental Health &amp; Mental Illness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93776" y="2263140"/>
            <a:ext cx="8161020" cy="864108"/>
          </a:xfrm>
          <a:prstGeom prst="roundRect">
            <a:avLst>
              <a:gd name="adj" fmla="val 6349"/>
            </a:avLst>
          </a:prstGeom>
          <a:solidFill>
            <a:srgbClr val="FFFFFF">
              <a:alpha val="98000"/>
            </a:srgbClr>
          </a:solidFill>
          <a:ln w="14605">
            <a:solidFill>
              <a:srgbClr val="D7EAF4"/>
            </a:solidFill>
            <a:prstDash val="solid"/>
          </a:ln>
          <a:effectLst>
            <a:outerShdw blurRad="25400" dist="50800" dir="2700000" algn="bl" rotWithShape="0">
              <a:srgbClr val="B7CFDC">
                <a:alpha val="18000"/>
              </a:srgbClr>
            </a:outerShdw>
          </a:effectLst>
        </p:spPr>
        <p:txBody>
          <a:bodyPr/>
          <a:lstStyle/>
          <a:p>
            <a:endParaRPr lang="en-CA" sz="1350"/>
          </a:p>
        </p:txBody>
      </p:sp>
      <p:sp>
        <p:nvSpPr>
          <p:cNvPr id="5" name="Shape 3"/>
          <p:cNvSpPr/>
          <p:nvPr/>
        </p:nvSpPr>
        <p:spPr>
          <a:xfrm>
            <a:off x="795528" y="2400300"/>
            <a:ext cx="589788" cy="589788"/>
          </a:xfrm>
          <a:prstGeom prst="ellipse">
            <a:avLst/>
          </a:prstGeom>
          <a:solidFill>
            <a:srgbClr val="2588D8"/>
          </a:solidFill>
          <a:ln w="12700">
            <a:solidFill>
              <a:srgbClr val="2588D8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688" y="2537460"/>
            <a:ext cx="315468" cy="3154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59636" y="2386584"/>
            <a:ext cx="654939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b="1" dirty="0">
                <a:solidFill>
                  <a:srgbClr val="2588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Thinking</a:t>
            </a:r>
            <a:r>
              <a:rPr lang="en-US" dirty="0">
                <a:solidFill>
                  <a:srgbClr val="1F31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–  how we understand, interpret, and respond to situations</a:t>
            </a:r>
            <a:endParaRPr lang="en-US" dirty="0"/>
          </a:p>
        </p:txBody>
      </p:sp>
      <p:sp>
        <p:nvSpPr>
          <p:cNvPr id="8" name="Shape 5"/>
          <p:cNvSpPr/>
          <p:nvPr/>
        </p:nvSpPr>
        <p:spPr>
          <a:xfrm>
            <a:off x="493776" y="3284982"/>
            <a:ext cx="8161020" cy="864108"/>
          </a:xfrm>
          <a:prstGeom prst="roundRect">
            <a:avLst>
              <a:gd name="adj" fmla="val 6349"/>
            </a:avLst>
          </a:prstGeom>
          <a:solidFill>
            <a:srgbClr val="FFFFFF">
              <a:alpha val="98000"/>
            </a:srgbClr>
          </a:solidFill>
          <a:ln w="14605">
            <a:solidFill>
              <a:srgbClr val="D7EAF4"/>
            </a:solidFill>
            <a:prstDash val="solid"/>
          </a:ln>
          <a:effectLst>
            <a:outerShdw blurRad="25400" dist="50800" dir="2700000" algn="bl" rotWithShape="0">
              <a:srgbClr val="B7CFDC">
                <a:alpha val="18000"/>
              </a:srgbClr>
            </a:outerShdw>
          </a:effectLst>
        </p:spPr>
        <p:txBody>
          <a:bodyPr/>
          <a:lstStyle/>
          <a:p>
            <a:endParaRPr lang="en-CA" sz="1350"/>
          </a:p>
        </p:txBody>
      </p:sp>
      <p:sp>
        <p:nvSpPr>
          <p:cNvPr id="9" name="Shape 6"/>
          <p:cNvSpPr/>
          <p:nvPr/>
        </p:nvSpPr>
        <p:spPr>
          <a:xfrm>
            <a:off x="795528" y="3422142"/>
            <a:ext cx="589788" cy="589788"/>
          </a:xfrm>
          <a:prstGeom prst="ellipse">
            <a:avLst/>
          </a:prstGeom>
          <a:solidFill>
            <a:srgbClr val="EC5A67"/>
          </a:solidFill>
          <a:ln w="12700">
            <a:solidFill>
              <a:srgbClr val="EC5A67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2688" y="3559302"/>
            <a:ext cx="315468" cy="31546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59636" y="3408426"/>
            <a:ext cx="654939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b="1" dirty="0">
                <a:solidFill>
                  <a:srgbClr val="EC5A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Emotions</a:t>
            </a:r>
            <a:r>
              <a:rPr lang="en-US" dirty="0">
                <a:solidFill>
                  <a:srgbClr val="1F31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–  what we feel and how we manage those feelings</a:t>
            </a:r>
            <a:endParaRPr lang="en-US" dirty="0"/>
          </a:p>
        </p:txBody>
      </p:sp>
      <p:sp>
        <p:nvSpPr>
          <p:cNvPr id="12" name="Shape 8"/>
          <p:cNvSpPr/>
          <p:nvPr/>
        </p:nvSpPr>
        <p:spPr>
          <a:xfrm>
            <a:off x="493776" y="4306824"/>
            <a:ext cx="8161020" cy="864108"/>
          </a:xfrm>
          <a:prstGeom prst="roundRect">
            <a:avLst>
              <a:gd name="adj" fmla="val 6349"/>
            </a:avLst>
          </a:prstGeom>
          <a:solidFill>
            <a:srgbClr val="FFFFFF">
              <a:alpha val="98000"/>
            </a:srgbClr>
          </a:solidFill>
          <a:ln w="14605">
            <a:solidFill>
              <a:srgbClr val="D7EAF4"/>
            </a:solidFill>
            <a:prstDash val="solid"/>
          </a:ln>
          <a:effectLst>
            <a:outerShdw blurRad="25400" dist="50800" dir="2700000" algn="bl" rotWithShape="0">
              <a:srgbClr val="B7CFDC">
                <a:alpha val="18000"/>
              </a:srgbClr>
            </a:outerShdw>
          </a:effectLst>
        </p:spPr>
        <p:txBody>
          <a:bodyPr/>
          <a:lstStyle/>
          <a:p>
            <a:endParaRPr lang="en-CA" sz="1350"/>
          </a:p>
        </p:txBody>
      </p:sp>
      <p:sp>
        <p:nvSpPr>
          <p:cNvPr id="13" name="Shape 9"/>
          <p:cNvSpPr/>
          <p:nvPr/>
        </p:nvSpPr>
        <p:spPr>
          <a:xfrm>
            <a:off x="795528" y="4443984"/>
            <a:ext cx="589788" cy="589788"/>
          </a:xfrm>
          <a:prstGeom prst="ellipse">
            <a:avLst/>
          </a:prstGeom>
          <a:solidFill>
            <a:srgbClr val="2DAA91"/>
          </a:solidFill>
          <a:ln w="12700">
            <a:solidFill>
              <a:srgbClr val="2DAA91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2688" y="4581144"/>
            <a:ext cx="315468" cy="31546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659636" y="4430268"/>
            <a:ext cx="654939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b="1" dirty="0">
                <a:solidFill>
                  <a:srgbClr val="2DAA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Functioning</a:t>
            </a:r>
            <a:r>
              <a:rPr lang="en-US" dirty="0">
                <a:solidFill>
                  <a:srgbClr val="1F31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–  how we cope, make decisions, relate to others, and handle daily life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6D9F6F-C353-B59D-EAE7-06B4E309B9A0}"/>
              </a:ext>
            </a:extLst>
          </p:cNvPr>
          <p:cNvSpPr txBox="1"/>
          <p:nvPr/>
        </p:nvSpPr>
        <p:spPr>
          <a:xfrm>
            <a:off x="209724" y="6452225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732020"/>
            <a:ext cx="5074920" cy="1268730"/>
          </a:xfrm>
          <a:prstGeom prst="ellipse">
            <a:avLst/>
          </a:prstGeom>
          <a:solidFill>
            <a:srgbClr val="D4F1FE">
              <a:alpha val="82000"/>
            </a:srgbClr>
          </a:solidFill>
          <a:ln w="12700">
            <a:solidFill>
              <a:srgbClr val="D4F1F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3" name="Shape 1"/>
          <p:cNvSpPr/>
          <p:nvPr/>
        </p:nvSpPr>
        <p:spPr>
          <a:xfrm>
            <a:off x="3497580" y="4821174"/>
            <a:ext cx="5623560" cy="1165860"/>
          </a:xfrm>
          <a:prstGeom prst="ellipse">
            <a:avLst/>
          </a:prstGeom>
          <a:solidFill>
            <a:srgbClr val="BDE8FA">
              <a:alpha val="72000"/>
            </a:srgbClr>
          </a:solidFill>
          <a:ln w="12700">
            <a:solidFill>
              <a:srgbClr val="BDE8F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4" name="Shape 2"/>
          <p:cNvSpPr/>
          <p:nvPr/>
        </p:nvSpPr>
        <p:spPr>
          <a:xfrm>
            <a:off x="0" y="5212080"/>
            <a:ext cx="6172200" cy="754380"/>
          </a:xfrm>
          <a:prstGeom prst="ellipse">
            <a:avLst/>
          </a:prstGeom>
          <a:solidFill>
            <a:srgbClr val="A7DDF6">
              <a:alpha val="58000"/>
            </a:srgbClr>
          </a:solidFill>
          <a:ln w="12700">
            <a:solidFill>
              <a:srgbClr val="A7DDF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5" name="Shape 3"/>
          <p:cNvSpPr/>
          <p:nvPr/>
        </p:nvSpPr>
        <p:spPr>
          <a:xfrm>
            <a:off x="101224" y="899083"/>
            <a:ext cx="236189" cy="871652"/>
          </a:xfrm>
          <a:prstGeom prst="line">
            <a:avLst/>
          </a:prstGeom>
          <a:noFill/>
          <a:ln w="25400">
            <a:solidFill>
              <a:srgbClr val="8AB9C9">
                <a:alpha val="8200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6" name="Shape 4"/>
          <p:cNvSpPr/>
          <p:nvPr/>
        </p:nvSpPr>
        <p:spPr>
          <a:xfrm rot="1500000">
            <a:off x="33741" y="949696"/>
            <a:ext cx="157460" cy="309296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7" name="Shape 5"/>
          <p:cNvSpPr/>
          <p:nvPr/>
        </p:nvSpPr>
        <p:spPr>
          <a:xfrm rot="-1680000">
            <a:off x="157459" y="1129650"/>
            <a:ext cx="168707" cy="326167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8" name="Shape 6"/>
          <p:cNvSpPr/>
          <p:nvPr/>
        </p:nvSpPr>
        <p:spPr>
          <a:xfrm rot="1680000">
            <a:off x="16870" y="1298357"/>
            <a:ext cx="168707" cy="326167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9" name="Shape 7"/>
          <p:cNvSpPr/>
          <p:nvPr/>
        </p:nvSpPr>
        <p:spPr>
          <a:xfrm rot="-1800000">
            <a:off x="174330" y="1461440"/>
            <a:ext cx="168707" cy="326167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10" name="Shape 8"/>
          <p:cNvSpPr/>
          <p:nvPr/>
        </p:nvSpPr>
        <p:spPr>
          <a:xfrm>
            <a:off x="8955451" y="899083"/>
            <a:ext cx="0" cy="871652"/>
          </a:xfrm>
          <a:prstGeom prst="line">
            <a:avLst/>
          </a:prstGeom>
          <a:noFill/>
          <a:ln w="25400">
            <a:solidFill>
              <a:srgbClr val="8AB9C9">
                <a:alpha val="8200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11" name="Shape 9"/>
          <p:cNvSpPr/>
          <p:nvPr/>
        </p:nvSpPr>
        <p:spPr>
          <a:xfrm rot="-1500000">
            <a:off x="8882344" y="949696"/>
            <a:ext cx="157460" cy="309296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12" name="Shape 10"/>
          <p:cNvSpPr/>
          <p:nvPr/>
        </p:nvSpPr>
        <p:spPr>
          <a:xfrm rot="1680000">
            <a:off x="8758626" y="1129650"/>
            <a:ext cx="168707" cy="326167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13" name="Shape 11"/>
          <p:cNvSpPr/>
          <p:nvPr/>
        </p:nvSpPr>
        <p:spPr>
          <a:xfrm rot="-1680000">
            <a:off x="8899215" y="1298357"/>
            <a:ext cx="168707" cy="326167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14" name="Shape 12"/>
          <p:cNvSpPr/>
          <p:nvPr/>
        </p:nvSpPr>
        <p:spPr>
          <a:xfrm rot="1800000">
            <a:off x="8741755" y="1461440"/>
            <a:ext cx="168707" cy="326167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15" name="Shape 13"/>
          <p:cNvSpPr/>
          <p:nvPr/>
        </p:nvSpPr>
        <p:spPr>
          <a:xfrm>
            <a:off x="79005" y="4822546"/>
            <a:ext cx="184343" cy="680314"/>
          </a:xfrm>
          <a:prstGeom prst="line">
            <a:avLst/>
          </a:prstGeom>
          <a:noFill/>
          <a:ln w="25400">
            <a:solidFill>
              <a:srgbClr val="8AB9C9">
                <a:alpha val="8200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16" name="Shape 14"/>
          <p:cNvSpPr/>
          <p:nvPr/>
        </p:nvSpPr>
        <p:spPr>
          <a:xfrm rot="1500000">
            <a:off x="26335" y="4862048"/>
            <a:ext cx="122895" cy="241402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17" name="Shape 15"/>
          <p:cNvSpPr/>
          <p:nvPr/>
        </p:nvSpPr>
        <p:spPr>
          <a:xfrm rot="-1680000">
            <a:off x="122895" y="5002500"/>
            <a:ext cx="131674" cy="254569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18" name="Shape 16"/>
          <p:cNvSpPr/>
          <p:nvPr/>
        </p:nvSpPr>
        <p:spPr>
          <a:xfrm rot="1680000">
            <a:off x="13167" y="5134173"/>
            <a:ext cx="131674" cy="254569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19" name="Shape 17"/>
          <p:cNvSpPr/>
          <p:nvPr/>
        </p:nvSpPr>
        <p:spPr>
          <a:xfrm rot="-1800000">
            <a:off x="136063" y="5261458"/>
            <a:ext cx="131674" cy="254569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0" name="Shape 18"/>
          <p:cNvSpPr/>
          <p:nvPr/>
        </p:nvSpPr>
        <p:spPr>
          <a:xfrm>
            <a:off x="8933780" y="4801972"/>
            <a:ext cx="0" cy="680314"/>
          </a:xfrm>
          <a:prstGeom prst="line">
            <a:avLst/>
          </a:prstGeom>
          <a:noFill/>
          <a:ln w="25400">
            <a:solidFill>
              <a:srgbClr val="8AB9C9">
                <a:alpha val="8200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1" name="Shape 19"/>
          <p:cNvSpPr/>
          <p:nvPr/>
        </p:nvSpPr>
        <p:spPr>
          <a:xfrm rot="-1500000">
            <a:off x="8876721" y="4841474"/>
            <a:ext cx="122895" cy="241402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2" name="Shape 20"/>
          <p:cNvSpPr/>
          <p:nvPr/>
        </p:nvSpPr>
        <p:spPr>
          <a:xfrm rot="1680000">
            <a:off x="8780160" y="4981926"/>
            <a:ext cx="131674" cy="254569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3" name="Shape 21"/>
          <p:cNvSpPr/>
          <p:nvPr/>
        </p:nvSpPr>
        <p:spPr>
          <a:xfrm rot="-1680000">
            <a:off x="8889888" y="5113599"/>
            <a:ext cx="131674" cy="254569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4" name="Shape 22"/>
          <p:cNvSpPr/>
          <p:nvPr/>
        </p:nvSpPr>
        <p:spPr>
          <a:xfrm rot="1800000">
            <a:off x="8766993" y="5240884"/>
            <a:ext cx="131674" cy="254569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5" name="Text 23"/>
          <p:cNvSpPr/>
          <p:nvPr/>
        </p:nvSpPr>
        <p:spPr>
          <a:xfrm>
            <a:off x="685800" y="1049274"/>
            <a:ext cx="778383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700" b="1" dirty="0">
                <a:solidFill>
                  <a:srgbClr val="0B1F5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Mental Health Often Looks Like</a:t>
            </a:r>
            <a:endParaRPr lang="en-US" sz="2700" dirty="0"/>
          </a:p>
        </p:txBody>
      </p:sp>
      <p:sp>
        <p:nvSpPr>
          <p:cNvPr id="26" name="Shape 24"/>
          <p:cNvSpPr/>
          <p:nvPr/>
        </p:nvSpPr>
        <p:spPr>
          <a:xfrm>
            <a:off x="4293108" y="1556766"/>
            <a:ext cx="507492" cy="0"/>
          </a:xfrm>
          <a:prstGeom prst="line">
            <a:avLst/>
          </a:prstGeom>
          <a:noFill/>
          <a:ln w="27940">
            <a:solidFill>
              <a:srgbClr val="168BE0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CA" sz="1350"/>
          </a:p>
        </p:txBody>
      </p:sp>
      <p:sp>
        <p:nvSpPr>
          <p:cNvPr id="27" name="Text 25"/>
          <p:cNvSpPr/>
          <p:nvPr/>
        </p:nvSpPr>
        <p:spPr>
          <a:xfrm>
            <a:off x="2057400" y="1625346"/>
            <a:ext cx="5040630" cy="2606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75" dirty="0">
                <a:solidFill>
                  <a:srgbClr val="155C91"/>
                </a:solidFill>
              </a:rPr>
              <a:t>Thinking  •  Emotions  •  Functioning</a:t>
            </a:r>
            <a:endParaRPr lang="en-US" sz="1575" dirty="0"/>
          </a:p>
        </p:txBody>
      </p:sp>
      <p:sp>
        <p:nvSpPr>
          <p:cNvPr id="28" name="Shape 26"/>
          <p:cNvSpPr/>
          <p:nvPr/>
        </p:nvSpPr>
        <p:spPr>
          <a:xfrm>
            <a:off x="397764" y="1940814"/>
            <a:ext cx="8353044" cy="3826764"/>
          </a:xfrm>
          <a:prstGeom prst="roundRect">
            <a:avLst>
              <a:gd name="adj" fmla="val 1434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D9EDF6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9" name="Shape 27"/>
          <p:cNvSpPr/>
          <p:nvPr/>
        </p:nvSpPr>
        <p:spPr>
          <a:xfrm>
            <a:off x="630936" y="2071116"/>
            <a:ext cx="493776" cy="493776"/>
          </a:xfrm>
          <a:prstGeom prst="ellipse">
            <a:avLst/>
          </a:prstGeom>
          <a:solidFill>
            <a:srgbClr val="168BE0"/>
          </a:solidFill>
          <a:ln w="12700">
            <a:solidFill>
              <a:srgbClr val="168BE0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pic>
        <p:nvPicPr>
          <p:cNvPr id="30" name="Image 0" descr="/mnt/data/mental_icons/bra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522" y="2180844"/>
            <a:ext cx="260604" cy="260604"/>
          </a:xfrm>
          <a:prstGeom prst="rect">
            <a:avLst/>
          </a:prstGeom>
        </p:spPr>
      </p:pic>
      <p:sp>
        <p:nvSpPr>
          <p:cNvPr id="31" name="Shape 28"/>
          <p:cNvSpPr/>
          <p:nvPr/>
        </p:nvSpPr>
        <p:spPr>
          <a:xfrm>
            <a:off x="534924" y="2626614"/>
            <a:ext cx="8078724" cy="0"/>
          </a:xfrm>
          <a:prstGeom prst="line">
            <a:avLst/>
          </a:prstGeom>
          <a:noFill/>
          <a:ln w="12700">
            <a:solidFill>
              <a:srgbClr val="D5EAF4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32" name="Text 29"/>
          <p:cNvSpPr/>
          <p:nvPr/>
        </p:nvSpPr>
        <p:spPr>
          <a:xfrm>
            <a:off x="1248156" y="2016252"/>
            <a:ext cx="723519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dirty="0">
                <a:solidFill>
                  <a:srgbClr val="0B1F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Thinking is generally clear and grounded</a:t>
            </a:r>
            <a:endParaRPr lang="en-US" sz="2100" dirty="0"/>
          </a:p>
        </p:txBody>
      </p:sp>
      <p:sp>
        <p:nvSpPr>
          <p:cNvPr id="33" name="Shape 30"/>
          <p:cNvSpPr/>
          <p:nvPr/>
        </p:nvSpPr>
        <p:spPr>
          <a:xfrm>
            <a:off x="630936" y="2688336"/>
            <a:ext cx="493776" cy="493776"/>
          </a:xfrm>
          <a:prstGeom prst="ellipse">
            <a:avLst/>
          </a:prstGeom>
          <a:solidFill>
            <a:srgbClr val="F24D58"/>
          </a:solidFill>
          <a:ln w="12700">
            <a:solidFill>
              <a:srgbClr val="F24D58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pic>
        <p:nvPicPr>
          <p:cNvPr id="34" name="Image 1" descr="/mnt/data/mental_icons/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22" y="2798064"/>
            <a:ext cx="260604" cy="260604"/>
          </a:xfrm>
          <a:prstGeom prst="rect">
            <a:avLst/>
          </a:prstGeom>
        </p:spPr>
      </p:pic>
      <p:sp>
        <p:nvSpPr>
          <p:cNvPr id="35" name="Shape 31"/>
          <p:cNvSpPr/>
          <p:nvPr/>
        </p:nvSpPr>
        <p:spPr>
          <a:xfrm>
            <a:off x="534924" y="3243834"/>
            <a:ext cx="8078724" cy="0"/>
          </a:xfrm>
          <a:prstGeom prst="line">
            <a:avLst/>
          </a:prstGeom>
          <a:noFill/>
          <a:ln w="12700">
            <a:solidFill>
              <a:srgbClr val="D5EAF4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36" name="Text 32"/>
          <p:cNvSpPr/>
          <p:nvPr/>
        </p:nvSpPr>
        <p:spPr>
          <a:xfrm>
            <a:off x="1248156" y="2633472"/>
            <a:ext cx="723519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dirty="0">
                <a:solidFill>
                  <a:srgbClr val="0B1F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Emotions generally fit the situation and can be managed</a:t>
            </a:r>
            <a:endParaRPr lang="en-US" sz="2100" dirty="0"/>
          </a:p>
        </p:txBody>
      </p:sp>
      <p:sp>
        <p:nvSpPr>
          <p:cNvPr id="37" name="Shape 33"/>
          <p:cNvSpPr/>
          <p:nvPr/>
        </p:nvSpPr>
        <p:spPr>
          <a:xfrm>
            <a:off x="630936" y="3305556"/>
            <a:ext cx="493776" cy="493776"/>
          </a:xfrm>
          <a:prstGeom prst="ellipse">
            <a:avLst/>
          </a:prstGeom>
          <a:solidFill>
            <a:srgbClr val="17A578"/>
          </a:solidFill>
          <a:ln w="12700">
            <a:solidFill>
              <a:srgbClr val="17A578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pic>
        <p:nvPicPr>
          <p:cNvPr id="38" name="Image 2" descr="/mnt/data/mental_icons/gear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522" y="3415284"/>
            <a:ext cx="260604" cy="260604"/>
          </a:xfrm>
          <a:prstGeom prst="rect">
            <a:avLst/>
          </a:prstGeom>
        </p:spPr>
      </p:pic>
      <p:sp>
        <p:nvSpPr>
          <p:cNvPr id="39" name="Shape 34"/>
          <p:cNvSpPr/>
          <p:nvPr/>
        </p:nvSpPr>
        <p:spPr>
          <a:xfrm>
            <a:off x="534924" y="3861054"/>
            <a:ext cx="8078724" cy="0"/>
          </a:xfrm>
          <a:prstGeom prst="line">
            <a:avLst/>
          </a:prstGeom>
          <a:noFill/>
          <a:ln w="12700">
            <a:solidFill>
              <a:srgbClr val="D5EAF4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40" name="Text 35"/>
          <p:cNvSpPr/>
          <p:nvPr/>
        </p:nvSpPr>
        <p:spPr>
          <a:xfrm>
            <a:off x="1248156" y="3250692"/>
            <a:ext cx="723519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dirty="0">
                <a:solidFill>
                  <a:srgbClr val="0B1F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Able to cope with ordinary stress and setbacks</a:t>
            </a:r>
            <a:endParaRPr lang="en-US" sz="2100" dirty="0"/>
          </a:p>
        </p:txBody>
      </p:sp>
      <p:sp>
        <p:nvSpPr>
          <p:cNvPr id="41" name="Shape 36"/>
          <p:cNvSpPr/>
          <p:nvPr/>
        </p:nvSpPr>
        <p:spPr>
          <a:xfrm>
            <a:off x="630936" y="3922776"/>
            <a:ext cx="493776" cy="493776"/>
          </a:xfrm>
          <a:prstGeom prst="ellipse">
            <a:avLst/>
          </a:prstGeom>
          <a:solidFill>
            <a:srgbClr val="168BE0"/>
          </a:solidFill>
          <a:ln w="12700">
            <a:solidFill>
              <a:srgbClr val="168BE0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pic>
        <p:nvPicPr>
          <p:cNvPr id="42" name="Image 3" descr="/mnt/data/mental_icons/chec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522" y="4032504"/>
            <a:ext cx="260604" cy="260604"/>
          </a:xfrm>
          <a:prstGeom prst="rect">
            <a:avLst/>
          </a:prstGeom>
        </p:spPr>
      </p:pic>
      <p:sp>
        <p:nvSpPr>
          <p:cNvPr id="43" name="Shape 37"/>
          <p:cNvSpPr/>
          <p:nvPr/>
        </p:nvSpPr>
        <p:spPr>
          <a:xfrm>
            <a:off x="534924" y="4478274"/>
            <a:ext cx="8078724" cy="0"/>
          </a:xfrm>
          <a:prstGeom prst="line">
            <a:avLst/>
          </a:prstGeom>
          <a:noFill/>
          <a:ln w="12700">
            <a:solidFill>
              <a:srgbClr val="D5EAF4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44" name="Text 38"/>
          <p:cNvSpPr/>
          <p:nvPr/>
        </p:nvSpPr>
        <p:spPr>
          <a:xfrm>
            <a:off x="1248156" y="3867912"/>
            <a:ext cx="723519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dirty="0">
                <a:solidFill>
                  <a:srgbClr val="0B1F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 make sound daily decisions</a:t>
            </a:r>
            <a:endParaRPr lang="en-US" sz="2100" dirty="0"/>
          </a:p>
        </p:txBody>
      </p:sp>
      <p:sp>
        <p:nvSpPr>
          <p:cNvPr id="45" name="Shape 39"/>
          <p:cNvSpPr/>
          <p:nvPr/>
        </p:nvSpPr>
        <p:spPr>
          <a:xfrm>
            <a:off x="630936" y="4539996"/>
            <a:ext cx="493776" cy="493776"/>
          </a:xfrm>
          <a:prstGeom prst="ellipse">
            <a:avLst/>
          </a:prstGeom>
          <a:solidFill>
            <a:srgbClr val="F24D58"/>
          </a:solidFill>
          <a:ln w="12700">
            <a:solidFill>
              <a:srgbClr val="F24D58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pic>
        <p:nvPicPr>
          <p:cNvPr id="46" name="Image 4" descr="/mnt/data/mental_icons/calenda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522" y="4649724"/>
            <a:ext cx="260604" cy="260604"/>
          </a:xfrm>
          <a:prstGeom prst="rect">
            <a:avLst/>
          </a:prstGeom>
        </p:spPr>
      </p:pic>
      <p:sp>
        <p:nvSpPr>
          <p:cNvPr id="47" name="Shape 40"/>
          <p:cNvSpPr/>
          <p:nvPr/>
        </p:nvSpPr>
        <p:spPr>
          <a:xfrm>
            <a:off x="534924" y="5095494"/>
            <a:ext cx="8078724" cy="0"/>
          </a:xfrm>
          <a:prstGeom prst="line">
            <a:avLst/>
          </a:prstGeom>
          <a:noFill/>
          <a:ln w="12700">
            <a:solidFill>
              <a:srgbClr val="D5EAF4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48" name="Text 41"/>
          <p:cNvSpPr/>
          <p:nvPr/>
        </p:nvSpPr>
        <p:spPr>
          <a:xfrm>
            <a:off x="1248156" y="4485132"/>
            <a:ext cx="723519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dirty="0">
                <a:solidFill>
                  <a:srgbClr val="0B1F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Able to handle daily responsibilities</a:t>
            </a:r>
            <a:endParaRPr lang="en-US" sz="2100" dirty="0"/>
          </a:p>
        </p:txBody>
      </p:sp>
      <p:sp>
        <p:nvSpPr>
          <p:cNvPr id="49" name="Shape 42"/>
          <p:cNvSpPr/>
          <p:nvPr/>
        </p:nvSpPr>
        <p:spPr>
          <a:xfrm>
            <a:off x="630936" y="5157216"/>
            <a:ext cx="493776" cy="493776"/>
          </a:xfrm>
          <a:prstGeom prst="ellipse">
            <a:avLst/>
          </a:prstGeom>
          <a:solidFill>
            <a:srgbClr val="17A578"/>
          </a:solidFill>
          <a:ln w="12700">
            <a:solidFill>
              <a:srgbClr val="17A578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pic>
        <p:nvPicPr>
          <p:cNvPr id="50" name="Image 5" descr="/mnt/data/mental_icons/users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522" y="5266944"/>
            <a:ext cx="260604" cy="260604"/>
          </a:xfrm>
          <a:prstGeom prst="rect">
            <a:avLst/>
          </a:prstGeom>
        </p:spPr>
      </p:pic>
      <p:sp>
        <p:nvSpPr>
          <p:cNvPr id="51" name="Text 43"/>
          <p:cNvSpPr/>
          <p:nvPr/>
        </p:nvSpPr>
        <p:spPr>
          <a:xfrm>
            <a:off x="1248156" y="5102352"/>
            <a:ext cx="723519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dirty="0">
                <a:solidFill>
                  <a:srgbClr val="0B1F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 relate to others and contribute to family, church, and community</a:t>
            </a:r>
            <a:endParaRPr lang="en-US" sz="21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C48ADB4-CCE5-730A-0275-B6350E320242}"/>
              </a:ext>
            </a:extLst>
          </p:cNvPr>
          <p:cNvSpPr txBox="1"/>
          <p:nvPr/>
        </p:nvSpPr>
        <p:spPr>
          <a:xfrm>
            <a:off x="209724" y="6452225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732020"/>
            <a:ext cx="5074920" cy="1268730"/>
          </a:xfrm>
          <a:prstGeom prst="ellipse">
            <a:avLst/>
          </a:prstGeom>
          <a:solidFill>
            <a:srgbClr val="D4F1FE">
              <a:alpha val="82000"/>
            </a:srgbClr>
          </a:solidFill>
          <a:ln w="12700">
            <a:solidFill>
              <a:srgbClr val="D4F1F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3" name="Shape 1"/>
          <p:cNvSpPr/>
          <p:nvPr/>
        </p:nvSpPr>
        <p:spPr>
          <a:xfrm>
            <a:off x="3497580" y="4821174"/>
            <a:ext cx="5623560" cy="1165860"/>
          </a:xfrm>
          <a:prstGeom prst="ellipse">
            <a:avLst/>
          </a:prstGeom>
          <a:solidFill>
            <a:srgbClr val="BDE8FA">
              <a:alpha val="72000"/>
            </a:srgbClr>
          </a:solidFill>
          <a:ln w="12700">
            <a:solidFill>
              <a:srgbClr val="BDE8F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4" name="Shape 2"/>
          <p:cNvSpPr/>
          <p:nvPr/>
        </p:nvSpPr>
        <p:spPr>
          <a:xfrm>
            <a:off x="0" y="5212080"/>
            <a:ext cx="6172200" cy="754380"/>
          </a:xfrm>
          <a:prstGeom prst="ellipse">
            <a:avLst/>
          </a:prstGeom>
          <a:solidFill>
            <a:srgbClr val="A7DDF6">
              <a:alpha val="58000"/>
            </a:srgbClr>
          </a:solidFill>
          <a:ln w="12700">
            <a:solidFill>
              <a:srgbClr val="A7DDF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5" name="Shape 3"/>
          <p:cNvSpPr/>
          <p:nvPr/>
        </p:nvSpPr>
        <p:spPr>
          <a:xfrm>
            <a:off x="101224" y="899083"/>
            <a:ext cx="236189" cy="871652"/>
          </a:xfrm>
          <a:prstGeom prst="line">
            <a:avLst/>
          </a:prstGeom>
          <a:noFill/>
          <a:ln w="25400">
            <a:solidFill>
              <a:srgbClr val="8AB9C9">
                <a:alpha val="8200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6" name="Shape 4"/>
          <p:cNvSpPr/>
          <p:nvPr/>
        </p:nvSpPr>
        <p:spPr>
          <a:xfrm rot="1500000">
            <a:off x="33741" y="949696"/>
            <a:ext cx="157460" cy="309296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7" name="Shape 5"/>
          <p:cNvSpPr/>
          <p:nvPr/>
        </p:nvSpPr>
        <p:spPr>
          <a:xfrm rot="-1680000">
            <a:off x="157459" y="1129650"/>
            <a:ext cx="168707" cy="326167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8" name="Shape 6"/>
          <p:cNvSpPr/>
          <p:nvPr/>
        </p:nvSpPr>
        <p:spPr>
          <a:xfrm rot="1680000">
            <a:off x="16870" y="1298357"/>
            <a:ext cx="168707" cy="326167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9" name="Shape 7"/>
          <p:cNvSpPr/>
          <p:nvPr/>
        </p:nvSpPr>
        <p:spPr>
          <a:xfrm rot="-1800000">
            <a:off x="174330" y="1461440"/>
            <a:ext cx="168707" cy="326167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10" name="Shape 8"/>
          <p:cNvSpPr/>
          <p:nvPr/>
        </p:nvSpPr>
        <p:spPr>
          <a:xfrm>
            <a:off x="8955451" y="899083"/>
            <a:ext cx="0" cy="871652"/>
          </a:xfrm>
          <a:prstGeom prst="line">
            <a:avLst/>
          </a:prstGeom>
          <a:noFill/>
          <a:ln w="25400">
            <a:solidFill>
              <a:srgbClr val="8AB9C9">
                <a:alpha val="8200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11" name="Shape 9"/>
          <p:cNvSpPr/>
          <p:nvPr/>
        </p:nvSpPr>
        <p:spPr>
          <a:xfrm rot="-1500000">
            <a:off x="8882344" y="949696"/>
            <a:ext cx="157460" cy="309296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12" name="Shape 10"/>
          <p:cNvSpPr/>
          <p:nvPr/>
        </p:nvSpPr>
        <p:spPr>
          <a:xfrm rot="1680000">
            <a:off x="8758626" y="1129650"/>
            <a:ext cx="168707" cy="326167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13" name="Shape 11"/>
          <p:cNvSpPr/>
          <p:nvPr/>
        </p:nvSpPr>
        <p:spPr>
          <a:xfrm rot="-1680000">
            <a:off x="8899215" y="1298357"/>
            <a:ext cx="168707" cy="326167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14" name="Shape 12"/>
          <p:cNvSpPr/>
          <p:nvPr/>
        </p:nvSpPr>
        <p:spPr>
          <a:xfrm rot="1800000">
            <a:off x="8741755" y="1461440"/>
            <a:ext cx="168707" cy="326167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15" name="Shape 13"/>
          <p:cNvSpPr/>
          <p:nvPr/>
        </p:nvSpPr>
        <p:spPr>
          <a:xfrm>
            <a:off x="79005" y="4822546"/>
            <a:ext cx="184343" cy="680314"/>
          </a:xfrm>
          <a:prstGeom prst="line">
            <a:avLst/>
          </a:prstGeom>
          <a:noFill/>
          <a:ln w="25400">
            <a:solidFill>
              <a:srgbClr val="8AB9C9">
                <a:alpha val="8200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16" name="Shape 14"/>
          <p:cNvSpPr/>
          <p:nvPr/>
        </p:nvSpPr>
        <p:spPr>
          <a:xfrm rot="1500000">
            <a:off x="26335" y="4862048"/>
            <a:ext cx="122895" cy="241402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17" name="Shape 15"/>
          <p:cNvSpPr/>
          <p:nvPr/>
        </p:nvSpPr>
        <p:spPr>
          <a:xfrm rot="-1680000">
            <a:off x="122895" y="5002500"/>
            <a:ext cx="131674" cy="254569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18" name="Shape 16"/>
          <p:cNvSpPr/>
          <p:nvPr/>
        </p:nvSpPr>
        <p:spPr>
          <a:xfrm rot="1680000">
            <a:off x="13167" y="5134173"/>
            <a:ext cx="131674" cy="254569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19" name="Shape 17"/>
          <p:cNvSpPr/>
          <p:nvPr/>
        </p:nvSpPr>
        <p:spPr>
          <a:xfrm rot="-1800000">
            <a:off x="136063" y="5261458"/>
            <a:ext cx="131674" cy="254569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0" name="Shape 18"/>
          <p:cNvSpPr/>
          <p:nvPr/>
        </p:nvSpPr>
        <p:spPr>
          <a:xfrm>
            <a:off x="8933780" y="4801972"/>
            <a:ext cx="0" cy="680314"/>
          </a:xfrm>
          <a:prstGeom prst="line">
            <a:avLst/>
          </a:prstGeom>
          <a:noFill/>
          <a:ln w="25400">
            <a:solidFill>
              <a:srgbClr val="8AB9C9">
                <a:alpha val="8200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1" name="Shape 19"/>
          <p:cNvSpPr/>
          <p:nvPr/>
        </p:nvSpPr>
        <p:spPr>
          <a:xfrm rot="-1500000">
            <a:off x="8876721" y="4841474"/>
            <a:ext cx="122895" cy="241402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2" name="Shape 20"/>
          <p:cNvSpPr/>
          <p:nvPr/>
        </p:nvSpPr>
        <p:spPr>
          <a:xfrm rot="1680000">
            <a:off x="8780160" y="4981926"/>
            <a:ext cx="131674" cy="254569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3" name="Shape 21"/>
          <p:cNvSpPr/>
          <p:nvPr/>
        </p:nvSpPr>
        <p:spPr>
          <a:xfrm rot="-1680000">
            <a:off x="8889888" y="5113599"/>
            <a:ext cx="131674" cy="254569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4" name="Shape 22"/>
          <p:cNvSpPr/>
          <p:nvPr/>
        </p:nvSpPr>
        <p:spPr>
          <a:xfrm rot="1800000">
            <a:off x="8766993" y="5240884"/>
            <a:ext cx="131674" cy="254569"/>
          </a:xfrm>
          <a:prstGeom prst="ellipse">
            <a:avLst/>
          </a:prstGeom>
          <a:solidFill>
            <a:srgbClr val="8AB9C9">
              <a:alpha val="75000"/>
            </a:srgbClr>
          </a:solidFill>
          <a:ln w="12700">
            <a:solidFill>
              <a:srgbClr val="8AB9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5" name="Text 23"/>
          <p:cNvSpPr/>
          <p:nvPr/>
        </p:nvSpPr>
        <p:spPr>
          <a:xfrm>
            <a:off x="685800" y="1049274"/>
            <a:ext cx="778383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700" b="1" dirty="0">
                <a:solidFill>
                  <a:srgbClr val="0B1F5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Mental Illness May Look Like</a:t>
            </a:r>
            <a:endParaRPr lang="en-US" sz="2700" dirty="0"/>
          </a:p>
        </p:txBody>
      </p:sp>
      <p:sp>
        <p:nvSpPr>
          <p:cNvPr id="26" name="Shape 24"/>
          <p:cNvSpPr/>
          <p:nvPr/>
        </p:nvSpPr>
        <p:spPr>
          <a:xfrm>
            <a:off x="4293108" y="1556766"/>
            <a:ext cx="507492" cy="0"/>
          </a:xfrm>
          <a:prstGeom prst="line">
            <a:avLst/>
          </a:prstGeom>
          <a:noFill/>
          <a:ln w="27940">
            <a:solidFill>
              <a:srgbClr val="168BE0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CA" sz="1350"/>
          </a:p>
        </p:txBody>
      </p:sp>
      <p:sp>
        <p:nvSpPr>
          <p:cNvPr id="27" name="Text 25"/>
          <p:cNvSpPr/>
          <p:nvPr/>
        </p:nvSpPr>
        <p:spPr>
          <a:xfrm>
            <a:off x="2057400" y="1625346"/>
            <a:ext cx="504063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75" b="1" dirty="0">
                <a:solidFill>
                  <a:srgbClr val="168BE0"/>
                </a:solidFill>
              </a:rPr>
              <a:t>Thinking</a:t>
            </a:r>
            <a:r>
              <a:rPr lang="en-US" sz="1575" dirty="0">
                <a:solidFill>
                  <a:srgbClr val="0B1F55"/>
                </a:solidFill>
              </a:rPr>
              <a:t>  •  </a:t>
            </a:r>
            <a:r>
              <a:rPr lang="en-US" sz="1575" b="1" dirty="0">
                <a:solidFill>
                  <a:srgbClr val="F24D58"/>
                </a:solidFill>
              </a:rPr>
              <a:t>Emotions</a:t>
            </a:r>
            <a:r>
              <a:rPr lang="en-US" sz="1575" dirty="0">
                <a:solidFill>
                  <a:srgbClr val="0B1F55"/>
                </a:solidFill>
              </a:rPr>
              <a:t>  •  </a:t>
            </a:r>
            <a:r>
              <a:rPr lang="en-US" sz="1575" b="1" dirty="0">
                <a:solidFill>
                  <a:srgbClr val="17A578"/>
                </a:solidFill>
              </a:rPr>
              <a:t>Functioning</a:t>
            </a:r>
            <a:endParaRPr lang="en-US" sz="1575" dirty="0"/>
          </a:p>
        </p:txBody>
      </p:sp>
      <p:sp>
        <p:nvSpPr>
          <p:cNvPr id="28" name="Shape 26"/>
          <p:cNvSpPr/>
          <p:nvPr/>
        </p:nvSpPr>
        <p:spPr>
          <a:xfrm>
            <a:off x="397764" y="1940814"/>
            <a:ext cx="8353044" cy="3826764"/>
          </a:xfrm>
          <a:prstGeom prst="roundRect">
            <a:avLst>
              <a:gd name="adj" fmla="val 1434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D9EDF6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29" name="Shape 27"/>
          <p:cNvSpPr/>
          <p:nvPr/>
        </p:nvSpPr>
        <p:spPr>
          <a:xfrm>
            <a:off x="630936" y="2071116"/>
            <a:ext cx="493776" cy="493776"/>
          </a:xfrm>
          <a:prstGeom prst="ellipse">
            <a:avLst/>
          </a:prstGeom>
          <a:solidFill>
            <a:srgbClr val="168BE0"/>
          </a:solidFill>
          <a:ln w="12700">
            <a:solidFill>
              <a:srgbClr val="168BE0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pic>
        <p:nvPicPr>
          <p:cNvPr id="30" name="Image 0" descr="/mnt/data/mental_icons/bra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522" y="2180844"/>
            <a:ext cx="260604" cy="260604"/>
          </a:xfrm>
          <a:prstGeom prst="rect">
            <a:avLst/>
          </a:prstGeom>
        </p:spPr>
      </p:pic>
      <p:sp>
        <p:nvSpPr>
          <p:cNvPr id="31" name="Shape 28"/>
          <p:cNvSpPr/>
          <p:nvPr/>
        </p:nvSpPr>
        <p:spPr>
          <a:xfrm>
            <a:off x="534924" y="2626614"/>
            <a:ext cx="8078724" cy="0"/>
          </a:xfrm>
          <a:prstGeom prst="line">
            <a:avLst/>
          </a:prstGeom>
          <a:noFill/>
          <a:ln w="12700">
            <a:solidFill>
              <a:srgbClr val="D5EAF4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32" name="Text 29"/>
          <p:cNvSpPr/>
          <p:nvPr/>
        </p:nvSpPr>
        <p:spPr>
          <a:xfrm>
            <a:off x="1248156" y="2016252"/>
            <a:ext cx="723519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dirty="0">
                <a:solidFill>
                  <a:srgbClr val="0B1F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Persistent problems in thinking, emotions, or functioning</a:t>
            </a:r>
            <a:endParaRPr lang="en-US" sz="2100" dirty="0"/>
          </a:p>
        </p:txBody>
      </p:sp>
      <p:sp>
        <p:nvSpPr>
          <p:cNvPr id="33" name="Shape 30"/>
          <p:cNvSpPr/>
          <p:nvPr/>
        </p:nvSpPr>
        <p:spPr>
          <a:xfrm>
            <a:off x="630936" y="2688336"/>
            <a:ext cx="493776" cy="493776"/>
          </a:xfrm>
          <a:prstGeom prst="ellipse">
            <a:avLst/>
          </a:prstGeom>
          <a:solidFill>
            <a:srgbClr val="F24D58"/>
          </a:solidFill>
          <a:ln w="12700">
            <a:solidFill>
              <a:srgbClr val="F24D58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pic>
        <p:nvPicPr>
          <p:cNvPr id="34" name="Image 1" descr="/mnt/data/mental_icons/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22" y="2798064"/>
            <a:ext cx="260604" cy="260604"/>
          </a:xfrm>
          <a:prstGeom prst="rect">
            <a:avLst/>
          </a:prstGeom>
        </p:spPr>
      </p:pic>
      <p:sp>
        <p:nvSpPr>
          <p:cNvPr id="35" name="Shape 31"/>
          <p:cNvSpPr/>
          <p:nvPr/>
        </p:nvSpPr>
        <p:spPr>
          <a:xfrm>
            <a:off x="534924" y="3243834"/>
            <a:ext cx="8078724" cy="0"/>
          </a:xfrm>
          <a:prstGeom prst="line">
            <a:avLst/>
          </a:prstGeom>
          <a:noFill/>
          <a:ln w="12700">
            <a:solidFill>
              <a:srgbClr val="D5EAF4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36" name="Text 32"/>
          <p:cNvSpPr/>
          <p:nvPr/>
        </p:nvSpPr>
        <p:spPr>
          <a:xfrm>
            <a:off x="1248156" y="2633472"/>
            <a:ext cx="723519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dirty="0">
                <a:solidFill>
                  <a:srgbClr val="0B1F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Thinking may become confused, fearful, hopeless, or distorted</a:t>
            </a:r>
            <a:endParaRPr lang="en-US" sz="2100" dirty="0"/>
          </a:p>
        </p:txBody>
      </p:sp>
      <p:sp>
        <p:nvSpPr>
          <p:cNvPr id="37" name="Shape 33"/>
          <p:cNvSpPr/>
          <p:nvPr/>
        </p:nvSpPr>
        <p:spPr>
          <a:xfrm>
            <a:off x="630936" y="3305556"/>
            <a:ext cx="493776" cy="493776"/>
          </a:xfrm>
          <a:prstGeom prst="ellipse">
            <a:avLst/>
          </a:prstGeom>
          <a:solidFill>
            <a:srgbClr val="17A578"/>
          </a:solidFill>
          <a:ln w="12700">
            <a:solidFill>
              <a:srgbClr val="17A578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pic>
        <p:nvPicPr>
          <p:cNvPr id="38" name="Image 2" descr="/mnt/data/mental_icons/gear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522" y="3415284"/>
            <a:ext cx="260604" cy="260604"/>
          </a:xfrm>
          <a:prstGeom prst="rect">
            <a:avLst/>
          </a:prstGeom>
        </p:spPr>
      </p:pic>
      <p:sp>
        <p:nvSpPr>
          <p:cNvPr id="39" name="Shape 34"/>
          <p:cNvSpPr/>
          <p:nvPr/>
        </p:nvSpPr>
        <p:spPr>
          <a:xfrm>
            <a:off x="534924" y="3861054"/>
            <a:ext cx="8078724" cy="0"/>
          </a:xfrm>
          <a:prstGeom prst="line">
            <a:avLst/>
          </a:prstGeom>
          <a:noFill/>
          <a:ln w="12700">
            <a:solidFill>
              <a:srgbClr val="D5EAF4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40" name="Text 35"/>
          <p:cNvSpPr/>
          <p:nvPr/>
        </p:nvSpPr>
        <p:spPr>
          <a:xfrm>
            <a:off x="1248156" y="3250692"/>
            <a:ext cx="723519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dirty="0">
                <a:solidFill>
                  <a:srgbClr val="0B1F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Feelings may be intense, persistent, or hard to manage</a:t>
            </a:r>
            <a:endParaRPr lang="en-US" sz="2100" dirty="0"/>
          </a:p>
        </p:txBody>
      </p:sp>
      <p:sp>
        <p:nvSpPr>
          <p:cNvPr id="41" name="Shape 36"/>
          <p:cNvSpPr/>
          <p:nvPr/>
        </p:nvSpPr>
        <p:spPr>
          <a:xfrm>
            <a:off x="630936" y="3922776"/>
            <a:ext cx="493776" cy="493776"/>
          </a:xfrm>
          <a:prstGeom prst="ellipse">
            <a:avLst/>
          </a:prstGeom>
          <a:solidFill>
            <a:srgbClr val="7356C9"/>
          </a:solidFill>
          <a:ln w="12700">
            <a:solidFill>
              <a:srgbClr val="7356C9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pic>
        <p:nvPicPr>
          <p:cNvPr id="42" name="Image 3" descr="/mnt/data/mental_icons/calenda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522" y="4032504"/>
            <a:ext cx="260604" cy="260604"/>
          </a:xfrm>
          <a:prstGeom prst="rect">
            <a:avLst/>
          </a:prstGeom>
        </p:spPr>
      </p:pic>
      <p:sp>
        <p:nvSpPr>
          <p:cNvPr id="43" name="Shape 37"/>
          <p:cNvSpPr/>
          <p:nvPr/>
        </p:nvSpPr>
        <p:spPr>
          <a:xfrm>
            <a:off x="534924" y="4478274"/>
            <a:ext cx="8078724" cy="0"/>
          </a:xfrm>
          <a:prstGeom prst="line">
            <a:avLst/>
          </a:prstGeom>
          <a:noFill/>
          <a:ln w="12700">
            <a:solidFill>
              <a:srgbClr val="D5EAF4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44" name="Text 38"/>
          <p:cNvSpPr/>
          <p:nvPr/>
        </p:nvSpPr>
        <p:spPr>
          <a:xfrm>
            <a:off x="1248156" y="3867912"/>
            <a:ext cx="723519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dirty="0">
                <a:solidFill>
                  <a:srgbClr val="0B1F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Daily responsibilities become harder to handle</a:t>
            </a:r>
            <a:endParaRPr lang="en-US" sz="2100" dirty="0"/>
          </a:p>
        </p:txBody>
      </p:sp>
      <p:sp>
        <p:nvSpPr>
          <p:cNvPr id="45" name="Shape 39"/>
          <p:cNvSpPr/>
          <p:nvPr/>
        </p:nvSpPr>
        <p:spPr>
          <a:xfrm>
            <a:off x="630936" y="4539996"/>
            <a:ext cx="493776" cy="493776"/>
          </a:xfrm>
          <a:prstGeom prst="ellipse">
            <a:avLst/>
          </a:prstGeom>
          <a:solidFill>
            <a:srgbClr val="F39A1E"/>
          </a:solidFill>
          <a:ln w="12700">
            <a:solidFill>
              <a:srgbClr val="F39A1E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pic>
        <p:nvPicPr>
          <p:cNvPr id="46" name="Image 4" descr="/mnt/data/mental_icons/user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522" y="4649724"/>
            <a:ext cx="260604" cy="260604"/>
          </a:xfrm>
          <a:prstGeom prst="rect">
            <a:avLst/>
          </a:prstGeom>
        </p:spPr>
      </p:pic>
      <p:sp>
        <p:nvSpPr>
          <p:cNvPr id="47" name="Shape 40"/>
          <p:cNvSpPr/>
          <p:nvPr/>
        </p:nvSpPr>
        <p:spPr>
          <a:xfrm>
            <a:off x="534924" y="5095494"/>
            <a:ext cx="8078724" cy="0"/>
          </a:xfrm>
          <a:prstGeom prst="line">
            <a:avLst/>
          </a:prstGeom>
          <a:noFill/>
          <a:ln w="12700">
            <a:solidFill>
              <a:srgbClr val="D5EAF4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48" name="Text 41"/>
          <p:cNvSpPr/>
          <p:nvPr/>
        </p:nvSpPr>
        <p:spPr>
          <a:xfrm>
            <a:off x="1248156" y="4485132"/>
            <a:ext cx="723519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dirty="0">
                <a:solidFill>
                  <a:srgbClr val="0B1F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Relationships, work, school, and spiritual walk may be affected</a:t>
            </a:r>
            <a:endParaRPr lang="en-US" sz="2100" dirty="0"/>
          </a:p>
        </p:txBody>
      </p:sp>
      <p:sp>
        <p:nvSpPr>
          <p:cNvPr id="49" name="Shape 42"/>
          <p:cNvSpPr/>
          <p:nvPr/>
        </p:nvSpPr>
        <p:spPr>
          <a:xfrm>
            <a:off x="630936" y="5157216"/>
            <a:ext cx="493776" cy="493776"/>
          </a:xfrm>
          <a:prstGeom prst="ellipse">
            <a:avLst/>
          </a:prstGeom>
          <a:solidFill>
            <a:srgbClr val="159CC5"/>
          </a:solidFill>
          <a:ln w="12700">
            <a:solidFill>
              <a:srgbClr val="159CC5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pic>
        <p:nvPicPr>
          <p:cNvPr id="50" name="Image 5" descr="/mnt/data/mental_icons/handshak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522" y="5266944"/>
            <a:ext cx="260604" cy="260604"/>
          </a:xfrm>
          <a:prstGeom prst="rect">
            <a:avLst/>
          </a:prstGeom>
        </p:spPr>
      </p:pic>
      <p:sp>
        <p:nvSpPr>
          <p:cNvPr id="51" name="Text 43"/>
          <p:cNvSpPr/>
          <p:nvPr/>
        </p:nvSpPr>
        <p:spPr>
          <a:xfrm>
            <a:off x="1248156" y="5102352"/>
            <a:ext cx="723519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dirty="0">
                <a:solidFill>
                  <a:srgbClr val="0B1F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May need support, counselling, medical care, or other treatment</a:t>
            </a:r>
            <a:endParaRPr lang="en-US" sz="21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41C11BE-8755-676B-E6CC-AC43D0B3B7A7}"/>
              </a:ext>
            </a:extLst>
          </p:cNvPr>
          <p:cNvSpPr txBox="1"/>
          <p:nvPr/>
        </p:nvSpPr>
        <p:spPr>
          <a:xfrm>
            <a:off x="209724" y="6452225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0430B-92B6-8F86-9699-CC9D4D903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3AC9A4-AEC1-1B24-D853-8CACC2C16307}"/>
              </a:ext>
            </a:extLst>
          </p:cNvPr>
          <p:cNvSpPr txBox="1"/>
          <p:nvPr/>
        </p:nvSpPr>
        <p:spPr>
          <a:xfrm>
            <a:off x="304800" y="838200"/>
            <a:ext cx="8763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CA" sz="2800" b="1" u="sng" dirty="0"/>
              <a:t>Brief History of Mental Illness </a:t>
            </a:r>
          </a:p>
          <a:p>
            <a:pPr lvl="0"/>
            <a:r>
              <a:rPr lang="en-CA" sz="2800" b="1" u="sng" dirty="0"/>
              <a:t>Ancient–1700s</a:t>
            </a:r>
            <a:br>
              <a:rPr lang="en-CA" sz="2800" dirty="0"/>
            </a:br>
            <a:r>
              <a:rPr lang="en-CA" sz="2800" dirty="0"/>
              <a:t>• Often explained as spiritual or supernatural</a:t>
            </a:r>
            <a:br>
              <a:rPr lang="en-CA" sz="2800" dirty="0"/>
            </a:br>
            <a:r>
              <a:rPr lang="en-CA" sz="2800" dirty="0"/>
              <a:t>• Care ranged from family support to confinement and harsh treatments </a:t>
            </a:r>
          </a:p>
          <a:p>
            <a:pPr lvl="0"/>
            <a:r>
              <a:rPr lang="en-CA" sz="2800" b="1" u="sng" dirty="0"/>
              <a:t>1800s–Early 1900s</a:t>
            </a:r>
            <a:br>
              <a:rPr lang="en-CA" sz="2800" dirty="0"/>
            </a:br>
            <a:r>
              <a:rPr lang="en-CA" sz="2800" dirty="0"/>
              <a:t>• More humane care and psychiatric hospitals developed</a:t>
            </a:r>
            <a:br>
              <a:rPr lang="en-CA" sz="2800" dirty="0"/>
            </a:br>
            <a:r>
              <a:rPr lang="en-CA" sz="2800" dirty="0"/>
              <a:t>• Talk therapy and experimental treatments began </a:t>
            </a:r>
          </a:p>
          <a:p>
            <a:pPr lvl="0"/>
            <a:r>
              <a:rPr lang="en-CA" sz="2800" b="1" u="sng" dirty="0"/>
              <a:t>1950s–Current</a:t>
            </a:r>
            <a:br>
              <a:rPr lang="en-CA" sz="2800" dirty="0"/>
            </a:br>
            <a:r>
              <a:rPr lang="en-CA" sz="2800" dirty="0"/>
              <a:t>• Medications expanded; care shifted into the community (homelessness/incarceration challenges)</a:t>
            </a:r>
            <a:br>
              <a:rPr lang="en-CA" sz="2800" dirty="0"/>
            </a:br>
            <a:r>
              <a:rPr lang="en-CA" sz="2800" dirty="0"/>
              <a:t>• Today: therapy, medication, social support and research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A2632D-A5A7-DE9B-E7F7-8B7611DDD83A}"/>
              </a:ext>
            </a:extLst>
          </p:cNvPr>
          <p:cNvSpPr txBox="1"/>
          <p:nvPr/>
        </p:nvSpPr>
        <p:spPr>
          <a:xfrm>
            <a:off x="8613198" y="6301233"/>
            <a:ext cx="5308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400" b="1" dirty="0">
                <a:solidFill>
                  <a:prstClr val="black"/>
                </a:solidFill>
              </a:rPr>
              <a:t>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732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00" y="2209800"/>
            <a:ext cx="90948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0" b="1" dirty="0">
                <a:solidFill>
                  <a:prstClr val="black"/>
                </a:solidFill>
              </a:rPr>
              <a:t>Stigma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0" y="63246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571782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023871"/>
            <a:ext cx="4178300" cy="22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52400" y="238009"/>
            <a:ext cx="89894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>
                <a:solidFill>
                  <a:prstClr val="black"/>
                </a:solidFill>
              </a:rPr>
              <a:t> </a:t>
            </a:r>
            <a:r>
              <a:rPr lang="en-CA" sz="4400" b="1" dirty="0">
                <a:solidFill>
                  <a:prstClr val="black"/>
                </a:solidFill>
              </a:rPr>
              <a:t>Before the fall….</a:t>
            </a:r>
          </a:p>
        </p:txBody>
      </p:sp>
      <p:sp>
        <p:nvSpPr>
          <p:cNvPr id="3" name="AutoShape 4" descr="Image result for dus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3505200"/>
            <a:ext cx="5994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C00000"/>
                </a:solidFill>
                <a:latin typeface="Times New Roman"/>
              </a:rPr>
              <a:t>Genesis 2 </a:t>
            </a:r>
            <a:r>
              <a:rPr lang="en-US" sz="3600" dirty="0">
                <a:solidFill>
                  <a:srgbClr val="C00000"/>
                </a:solidFill>
                <a:latin typeface="Times New Roman"/>
              </a:rPr>
              <a:t>[</a:t>
            </a:r>
            <a:r>
              <a:rPr lang="en-US" sz="3600" b="1" dirty="0">
                <a:solidFill>
                  <a:srgbClr val="C00000"/>
                </a:solidFill>
                <a:latin typeface="Times New Roman"/>
              </a:rPr>
              <a:t>7</a:t>
            </a:r>
            <a:r>
              <a:rPr lang="en-US" sz="3600" dirty="0">
                <a:solidFill>
                  <a:srgbClr val="C00000"/>
                </a:solidFill>
                <a:latin typeface="Times New Roman"/>
              </a:rPr>
              <a:t>] </a:t>
            </a:r>
            <a:r>
              <a:rPr lang="en-US" sz="3600" b="1" i="1" dirty="0">
                <a:solidFill>
                  <a:srgbClr val="C00000"/>
                </a:solidFill>
                <a:latin typeface="Times New Roman"/>
              </a:rPr>
              <a:t>And the LORD God formed man of the dust of the ground, and breathed into his nostrils the breath of life; and man became a living soul. </a:t>
            </a:r>
          </a:p>
          <a:p>
            <a:endParaRPr lang="en-US" sz="2400" b="1" i="1" dirty="0">
              <a:solidFill>
                <a:srgbClr val="C00000"/>
              </a:solidFill>
              <a:latin typeface="Times New Roman"/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53400" y="63246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037398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6" y="820241"/>
            <a:ext cx="5572125" cy="3712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7253" y="50800"/>
            <a:ext cx="89894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>
                <a:solidFill>
                  <a:prstClr val="black"/>
                </a:solidFill>
              </a:rPr>
              <a:t> </a:t>
            </a:r>
            <a:r>
              <a:rPr lang="en-CA" sz="4400" b="1" dirty="0">
                <a:solidFill>
                  <a:prstClr val="black"/>
                </a:solidFill>
              </a:rPr>
              <a:t>After the fall….</a:t>
            </a:r>
          </a:p>
        </p:txBody>
      </p:sp>
      <p:sp>
        <p:nvSpPr>
          <p:cNvPr id="3" name="AutoShape 4" descr="Image result for dus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0562" y="4724400"/>
            <a:ext cx="7391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000000"/>
                </a:solidFill>
                <a:latin typeface="Times New Roman"/>
              </a:rPr>
              <a:t>Genesis 3 [8] …and Adam and his wife hid themselves from the presence of the LORD God amongst the trees of the garden.</a:t>
            </a:r>
            <a:endParaRPr lang="en-US" sz="32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7924800" y="630676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9633267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6565" y="403878"/>
            <a:ext cx="89894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>
                <a:solidFill>
                  <a:prstClr val="black"/>
                </a:solidFill>
              </a:rPr>
              <a:t> </a:t>
            </a:r>
            <a:r>
              <a:rPr lang="en-CA" sz="4400" b="1" dirty="0">
                <a:solidFill>
                  <a:prstClr val="black"/>
                </a:solidFill>
              </a:rPr>
              <a:t>After the fall….</a:t>
            </a:r>
          </a:p>
        </p:txBody>
      </p:sp>
      <p:sp>
        <p:nvSpPr>
          <p:cNvPr id="3" name="AutoShape 4" descr="Image result for dus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799" y="1103606"/>
            <a:ext cx="34290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295400"/>
            <a:ext cx="3749295" cy="515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24600" y="1609467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prstClr val="black"/>
                </a:solidFill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99573" y="6482568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</a:p>
        </p:txBody>
      </p:sp>
      <p:sp>
        <p:nvSpPr>
          <p:cNvPr id="6" name="Rectangle 5"/>
          <p:cNvSpPr/>
          <p:nvPr/>
        </p:nvSpPr>
        <p:spPr>
          <a:xfrm>
            <a:off x="3581400" y="3996101"/>
            <a:ext cx="5562600" cy="2864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>
              <a:lnSpc>
                <a:spcPct val="115000"/>
              </a:lnSpc>
            </a:pPr>
            <a:r>
              <a:rPr lang="en-US" sz="4000" dirty="0">
                <a:solidFill>
                  <a:prstClr val="black"/>
                </a:solidFill>
                <a:latin typeface="Britannic Bold" panose="020B0903060703020204" pitchFamily="34" charset="0"/>
              </a:rPr>
              <a:t>Mental illness is not something invented by secular psychiatrists</a:t>
            </a:r>
          </a:p>
        </p:txBody>
      </p:sp>
    </p:spTree>
    <p:extLst>
      <p:ext uri="{BB962C8B-B14F-4D97-AF65-F5344CB8AC3E}">
        <p14:creationId xmlns:p14="http://schemas.microsoft.com/office/powerpoint/2010/main" val="1905649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9808" y="373749"/>
            <a:ext cx="77724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Why Mental Illness Is Sometimes Misunderstood or Stigmatized</a:t>
            </a:r>
            <a:endParaRPr lang="en-US" sz="3600" b="1" dirty="0"/>
          </a:p>
        </p:txBody>
      </p:sp>
      <p:sp>
        <p:nvSpPr>
          <p:cNvPr id="4" name="Text 2"/>
          <p:cNvSpPr/>
          <p:nvPr/>
        </p:nvSpPr>
        <p:spPr>
          <a:xfrm>
            <a:off x="228600" y="2320097"/>
            <a:ext cx="9067800" cy="353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CA" sz="2800" dirty="0"/>
              <a:t>• Fear of what we do not understand</a:t>
            </a:r>
          </a:p>
          <a:p>
            <a:br>
              <a:rPr lang="en-CA" sz="2800" dirty="0"/>
            </a:br>
            <a:r>
              <a:rPr lang="en-CA" sz="2800" dirty="0"/>
              <a:t>• History and media reinforce negative stereotypes</a:t>
            </a:r>
          </a:p>
          <a:p>
            <a:br>
              <a:rPr lang="en-CA" sz="2800" dirty="0"/>
            </a:br>
            <a:r>
              <a:rPr lang="en-CA" sz="2800" dirty="0"/>
              <a:t>• Mistaken for laziness, weakness, or poor character</a:t>
            </a:r>
          </a:p>
          <a:p>
            <a:br>
              <a:rPr lang="en-CA" sz="2800" dirty="0"/>
            </a:br>
            <a:r>
              <a:rPr lang="en-CA" sz="2800" dirty="0"/>
              <a:t>• Emotional struggles mistaken for weak faith</a:t>
            </a:r>
          </a:p>
          <a:p>
            <a:br>
              <a:rPr lang="en-CA" sz="2800" dirty="0"/>
            </a:br>
            <a:r>
              <a:rPr lang="en-CA" sz="2800" dirty="0"/>
              <a:t>• Mental illness confused with sin or demonic possession</a:t>
            </a:r>
          </a:p>
          <a:p>
            <a:br>
              <a:rPr lang="en-CA" sz="2800" dirty="0"/>
            </a:br>
            <a:r>
              <a:rPr lang="en-US" sz="2800" dirty="0"/>
              <a:t>• Belief that seeking professional counselling or medical                                                care replaces faith, scripture, or prayer</a:t>
            </a:r>
          </a:p>
        </p:txBody>
      </p:sp>
      <p:sp>
        <p:nvSpPr>
          <p:cNvPr id="15" name="Text 13"/>
          <p:cNvSpPr/>
          <p:nvPr/>
        </p:nvSpPr>
        <p:spPr>
          <a:xfrm>
            <a:off x="640080" y="5244084"/>
            <a:ext cx="2194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C10063-8A5F-D666-092D-B5573EE3F42E}"/>
              </a:ext>
            </a:extLst>
          </p:cNvPr>
          <p:cNvSpPr txBox="1"/>
          <p:nvPr/>
        </p:nvSpPr>
        <p:spPr>
          <a:xfrm>
            <a:off x="8305800" y="6262634"/>
            <a:ext cx="457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800" dirty="0"/>
              <a:t>*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295400"/>
            <a:ext cx="76200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/>
              <a:t>Clinical Depression is a serious illness, </a:t>
            </a:r>
            <a:r>
              <a:rPr lang="en-CA" sz="3200" dirty="0"/>
              <a:t>Just like diabetes or heart disease.</a:t>
            </a:r>
          </a:p>
          <a:p>
            <a:endParaRPr lang="en-CA" sz="3200" dirty="0"/>
          </a:p>
          <a:p>
            <a:r>
              <a:rPr lang="en-CA" sz="4000" i="1" dirty="0"/>
              <a:t>“Expecting positive thinking to cure clinical depression is like expecting a person with diabetes to lower his blood sugar levels by thinking happy thoughts.”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0" y="64008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6690667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157" y="685800"/>
            <a:ext cx="5431685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63246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4198057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81000"/>
            <a:ext cx="5334000" cy="604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" y="64008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8953702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81000"/>
            <a:ext cx="5486400" cy="6056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 flipH="1">
            <a:off x="457200" y="6096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104913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908304"/>
            <a:ext cx="8549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Common Warning Signs of Mental Health Struggles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524000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itchFamily="34" charset="0"/>
                <a:ea typeface="Arial" pitchFamily="34" charset="-122"/>
                <a:cs typeface="Arial" pitchFamily="34" charset="-120"/>
              </a:rPr>
              <a:t>Changes in Thinking &amp; Emotions</a:t>
            </a:r>
            <a:endParaRPr lang="en-US" sz="2800" u="sng" dirty="0"/>
          </a:p>
        </p:txBody>
      </p:sp>
      <p:sp>
        <p:nvSpPr>
          <p:cNvPr id="4" name="Text 2"/>
          <p:cNvSpPr/>
          <p:nvPr/>
        </p:nvSpPr>
        <p:spPr>
          <a:xfrm>
            <a:off x="662940" y="2133600"/>
            <a:ext cx="7909560" cy="5349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Persistent sadness or hopelessness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Excessive fears, worries, or anxiety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Panic attacks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Irritability or unusual anger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Strong or rapidly changing emotions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Difficulty concentrating or making decisions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Feelings of worthlessness or excessive guilt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Thoughts of death, self-harm, or suicide 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(Talk to someone immediately/stay with person)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23D422-2D4A-0D28-E18B-056B0902AB16}"/>
              </a:ext>
            </a:extLst>
          </p:cNvPr>
          <p:cNvSpPr txBox="1"/>
          <p:nvPr/>
        </p:nvSpPr>
        <p:spPr>
          <a:xfrm flipH="1">
            <a:off x="8481060" y="62484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89560" y="838200"/>
            <a:ext cx="856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Common Warning Signs of Mental Health Struggles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94360" y="1524000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itchFamily="34" charset="0"/>
                <a:ea typeface="Arial" pitchFamily="34" charset="-122"/>
                <a:cs typeface="Arial" pitchFamily="34" charset="-120"/>
              </a:rPr>
              <a:t>Changes in Daily Functioning</a:t>
            </a:r>
            <a:endParaRPr lang="en-US" sz="2800" u="sng" dirty="0"/>
          </a:p>
        </p:txBody>
      </p:sp>
      <p:sp>
        <p:nvSpPr>
          <p:cNvPr id="4" name="Text 2"/>
          <p:cNvSpPr/>
          <p:nvPr/>
        </p:nvSpPr>
        <p:spPr>
          <a:xfrm>
            <a:off x="617220" y="2133600"/>
            <a:ext cx="7909560" cy="5349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Significant changes in sleep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Significant changes in appetite or weight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Loss of interest or enjoyment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Persistent fatigue or lack of energy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Difficulty managing home, school, or work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Difficulty coping with ordinary problems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Neglecting personal care or responsibilities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Unexplained physical symptoms or pain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Increased alcohol, drug use or other addictive </a:t>
            </a:r>
            <a:r>
              <a:rPr lang="en-US" sz="28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behaviours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5E0B92-B96D-C979-082A-09FEF17FBCFE}"/>
              </a:ext>
            </a:extLst>
          </p:cNvPr>
          <p:cNvSpPr txBox="1"/>
          <p:nvPr/>
        </p:nvSpPr>
        <p:spPr>
          <a:xfrm flipH="1">
            <a:off x="228600" y="61722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2400" y="807720"/>
            <a:ext cx="876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Common Warning Signs of Mental Health Struggles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504696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itchFamily="34" charset="0"/>
                <a:ea typeface="Arial" pitchFamily="34" charset="-122"/>
                <a:cs typeface="Arial" pitchFamily="34" charset="-120"/>
              </a:rPr>
              <a:t>Changes in Behaviour &amp; Relationships</a:t>
            </a:r>
            <a:endParaRPr lang="en-US" sz="2800" u="sng" dirty="0"/>
          </a:p>
        </p:txBody>
      </p:sp>
      <p:sp>
        <p:nvSpPr>
          <p:cNvPr id="4" name="Text 2"/>
          <p:cNvSpPr/>
          <p:nvPr/>
        </p:nvSpPr>
        <p:spPr>
          <a:xfrm>
            <a:off x="236220" y="2209800"/>
            <a:ext cx="8763000" cy="5349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Withdrawal from family, friends, or church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Feeling disconnected from oneself or surroundings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Feeling distant from God or that we are disappointing God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Unusual impulsive or risky behaviour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Behaviour</a:t>
            </a: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(ex. spending) noticeably out of character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Increasing isolation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Behaviour</a:t>
            </a: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others find unusually concerning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Symptoms persist or continue to worsen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35004F-FABD-2ED7-B667-E85BF8A40E1E}"/>
              </a:ext>
            </a:extLst>
          </p:cNvPr>
          <p:cNvSpPr txBox="1"/>
          <p:nvPr/>
        </p:nvSpPr>
        <p:spPr>
          <a:xfrm flipH="1">
            <a:off x="8585200" y="63246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4161"/>
            <a:ext cx="8989493" cy="1037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u="sng" dirty="0">
                <a:solidFill>
                  <a:prstClr val="black"/>
                </a:solidFill>
              </a:rPr>
              <a:t>Common Disorders</a:t>
            </a:r>
          </a:p>
          <a:p>
            <a:pPr marL="1371600" lvl="2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2000" b="1" u="sng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Anxiety &amp; Related Disorders</a:t>
            </a:r>
          </a:p>
          <a:p>
            <a:pPr lvl="4">
              <a:lnSpc>
                <a:spcPct val="115000"/>
              </a:lnSpc>
            </a:pPr>
            <a:r>
              <a:rPr lang="en-US" sz="2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* Generalized/Social Anxiety Disorder</a:t>
            </a:r>
          </a:p>
          <a:p>
            <a:pPr lvl="4">
              <a:lnSpc>
                <a:spcPct val="115000"/>
              </a:lnSpc>
            </a:pPr>
            <a:r>
              <a:rPr lang="en-US" sz="2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* Panic Attacks</a:t>
            </a:r>
          </a:p>
          <a:p>
            <a:pPr lvl="4">
              <a:lnSpc>
                <a:spcPct val="115000"/>
              </a:lnSpc>
            </a:pPr>
            <a:r>
              <a:rPr lang="en-US" sz="2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* Obsessive-Compulsive Disorder (OCD)</a:t>
            </a:r>
          </a:p>
          <a:p>
            <a:pPr lvl="4">
              <a:lnSpc>
                <a:spcPct val="115000"/>
              </a:lnSpc>
            </a:pPr>
            <a:r>
              <a:rPr lang="en-US" sz="2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  (Scrupulosity)</a:t>
            </a:r>
          </a:p>
          <a:p>
            <a:pPr lvl="4">
              <a:lnSpc>
                <a:spcPct val="115000"/>
              </a:lnSpc>
            </a:pPr>
            <a:r>
              <a:rPr lang="en-US" sz="2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* Post-Traumatic Stress Disorder (PTSD)</a:t>
            </a:r>
          </a:p>
          <a:p>
            <a:pPr lvl="4">
              <a:lnSpc>
                <a:spcPct val="115000"/>
              </a:lnSpc>
            </a:pPr>
            <a:endParaRPr lang="en-US" sz="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371600" lvl="2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2000" b="1" u="sng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Neurodevelopmental Disorders</a:t>
            </a:r>
          </a:p>
          <a:p>
            <a:pPr lvl="3">
              <a:lnSpc>
                <a:spcPct val="115000"/>
              </a:lnSpc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	</a:t>
            </a:r>
            <a:r>
              <a:rPr lang="en-US" sz="2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* Autism Spectrum Disorder</a:t>
            </a:r>
          </a:p>
          <a:p>
            <a:pPr lvl="3">
              <a:lnSpc>
                <a:spcPct val="115000"/>
              </a:lnSpc>
            </a:pPr>
            <a:r>
              <a:rPr lang="en-US" sz="2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	* ADHD</a:t>
            </a:r>
          </a:p>
          <a:p>
            <a:pPr lvl="2">
              <a:lnSpc>
                <a:spcPct val="115000"/>
              </a:lnSpc>
            </a:pPr>
            <a:endParaRPr lang="en-US" sz="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371600" lvl="2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2000" b="1" u="sng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Mood Disorders</a:t>
            </a:r>
          </a:p>
          <a:p>
            <a:pPr lvl="3">
              <a:lnSpc>
                <a:spcPct val="115000"/>
              </a:lnSpc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	* Depression </a:t>
            </a:r>
          </a:p>
          <a:p>
            <a:pPr lvl="3">
              <a:lnSpc>
                <a:spcPct val="115000"/>
              </a:lnSpc>
            </a:pPr>
            <a:r>
              <a:rPr lang="en-US" sz="2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	* Postpartum Depression</a:t>
            </a:r>
          </a:p>
          <a:p>
            <a:pPr lvl="3">
              <a:lnSpc>
                <a:spcPct val="115000"/>
              </a:lnSpc>
            </a:pPr>
            <a:r>
              <a:rPr lang="en-US" sz="2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	* Seasonal Affective Disorder (SAD)</a:t>
            </a:r>
          </a:p>
          <a:p>
            <a:pPr lvl="3">
              <a:lnSpc>
                <a:spcPct val="115000"/>
              </a:lnSpc>
            </a:pPr>
            <a:r>
              <a:rPr lang="en-US" sz="2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	* Bipolar</a:t>
            </a:r>
          </a:p>
          <a:p>
            <a:pPr lvl="3">
              <a:lnSpc>
                <a:spcPct val="115000"/>
              </a:lnSpc>
            </a:pPr>
            <a:endParaRPr lang="en-US" sz="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371600" lvl="2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2000" b="1" u="sng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Eating Disorders</a:t>
            </a:r>
          </a:p>
          <a:p>
            <a:pPr lvl="2">
              <a:lnSpc>
                <a:spcPct val="115000"/>
              </a:lnSpc>
            </a:pPr>
            <a:endParaRPr lang="en-US" sz="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371600" lvl="2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2000" b="1" u="sng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Addictions</a:t>
            </a:r>
          </a:p>
          <a:p>
            <a:pPr marL="1371600" lvl="2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endParaRPr lang="en-US" sz="2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endParaRPr lang="en-US" sz="2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58200" y="638132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prstClr val="black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8027429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836712"/>
            <a:ext cx="8989493" cy="7909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solidFill>
                  <a:prstClr val="black"/>
                </a:solidFill>
              </a:rPr>
              <a:t>Common Disorders</a:t>
            </a:r>
          </a:p>
          <a:p>
            <a:pPr marL="1371600" lvl="2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Anxiety Disorders</a:t>
            </a:r>
          </a:p>
          <a:p>
            <a:pPr lvl="1">
              <a:lnSpc>
                <a:spcPct val="115000"/>
              </a:lnSpc>
            </a:pPr>
            <a:endParaRPr lang="en-US" sz="2000" dirty="0">
              <a:latin typeface="Times New Roman"/>
              <a:ea typeface="Calibri"/>
              <a:cs typeface="Times New Roman"/>
            </a:endParaRPr>
          </a:p>
          <a:p>
            <a:pPr lvl="1">
              <a:lnSpc>
                <a:spcPct val="115000"/>
              </a:lnSpc>
            </a:pPr>
            <a:r>
              <a:rPr lang="en-US" sz="2000" dirty="0">
                <a:latin typeface="Times New Roman"/>
                <a:ea typeface="Calibri"/>
                <a:cs typeface="Times New Roman"/>
              </a:rPr>
              <a:t>		</a:t>
            </a:r>
            <a:r>
              <a:rPr lang="en-US" sz="2800" b="1" u="sng" dirty="0">
                <a:latin typeface="Times New Roman"/>
                <a:ea typeface="Calibri"/>
                <a:cs typeface="Times New Roman"/>
              </a:rPr>
              <a:t>GAD (Generalized Anxiety Disorder)</a:t>
            </a:r>
          </a:p>
          <a:p>
            <a:pPr lvl="2">
              <a:lnSpc>
                <a:spcPct val="115000"/>
              </a:lnSpc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Chronic Anxiety &amp; Worry that interferes with normal living</a:t>
            </a:r>
          </a:p>
          <a:p>
            <a:pPr lvl="2">
              <a:lnSpc>
                <a:spcPct val="115000"/>
              </a:lnSpc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Common among older adults (ex. Dementia)</a:t>
            </a:r>
          </a:p>
          <a:p>
            <a:pPr lvl="2">
              <a:lnSpc>
                <a:spcPct val="115000"/>
              </a:lnSpc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Symptoms: Excessive worry, unrealistic view of problems, muscle tension, difficulty concentrating, headaches, chest pain</a:t>
            </a:r>
          </a:p>
          <a:p>
            <a:pPr marL="457200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endParaRPr lang="en-US" sz="2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endParaRPr lang="en-US" sz="2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84693" y="6400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7268810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836712"/>
            <a:ext cx="8989493" cy="918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solidFill>
                  <a:prstClr val="black"/>
                </a:solidFill>
              </a:rPr>
              <a:t>Common Disorders</a:t>
            </a:r>
          </a:p>
          <a:p>
            <a:pPr marL="1371600" lvl="2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Anxiety Disorders</a:t>
            </a:r>
          </a:p>
          <a:p>
            <a:pPr lvl="1">
              <a:lnSpc>
                <a:spcPct val="115000"/>
              </a:lnSpc>
            </a:pPr>
            <a:endParaRPr lang="en-US" sz="2000" dirty="0">
              <a:latin typeface="Times New Roman"/>
              <a:ea typeface="Calibri"/>
              <a:cs typeface="Times New Roman"/>
            </a:endParaRPr>
          </a:p>
          <a:p>
            <a:pPr lvl="1">
              <a:lnSpc>
                <a:spcPct val="115000"/>
              </a:lnSpc>
            </a:pPr>
            <a:r>
              <a:rPr lang="en-US" sz="2000" dirty="0">
                <a:latin typeface="Times New Roman"/>
                <a:ea typeface="Calibri"/>
                <a:cs typeface="Times New Roman"/>
              </a:rPr>
              <a:t>		</a:t>
            </a:r>
            <a:r>
              <a:rPr lang="en-US" sz="2800" b="1" u="sng" dirty="0">
                <a:latin typeface="Times New Roman"/>
                <a:ea typeface="Calibri"/>
                <a:cs typeface="Times New Roman"/>
              </a:rPr>
              <a:t>Social Anxiety Disorder</a:t>
            </a:r>
          </a:p>
          <a:p>
            <a:pPr lvl="2">
              <a:lnSpc>
                <a:spcPct val="115000"/>
              </a:lnSpc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Fear of being judged negatively by others, feel embarrassed or humiliated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Difficulty in public, social gatherings, restaurants, meeting new people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Prevents one from forming relationships, working or social activities</a:t>
            </a:r>
          </a:p>
          <a:p>
            <a:pPr lvl="2">
              <a:lnSpc>
                <a:spcPct val="115000"/>
              </a:lnSpc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457200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endParaRPr lang="en-US" sz="2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endParaRPr lang="en-US" sz="2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86800" y="6400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1548299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836712"/>
            <a:ext cx="8989493" cy="8334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solidFill>
                  <a:prstClr val="black"/>
                </a:solidFill>
              </a:rPr>
              <a:t>Common Disorders</a:t>
            </a:r>
          </a:p>
          <a:p>
            <a:pPr marL="1371600" lvl="2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Anxiety Disorders</a:t>
            </a:r>
          </a:p>
          <a:p>
            <a:pPr lvl="1">
              <a:lnSpc>
                <a:spcPct val="115000"/>
              </a:lnSpc>
            </a:pPr>
            <a:endParaRPr lang="en-US" sz="2000" dirty="0">
              <a:latin typeface="Times New Roman"/>
              <a:ea typeface="Calibri"/>
              <a:cs typeface="Times New Roman"/>
            </a:endParaRPr>
          </a:p>
          <a:p>
            <a:pPr lvl="1">
              <a:lnSpc>
                <a:spcPct val="115000"/>
              </a:lnSpc>
            </a:pPr>
            <a:r>
              <a:rPr lang="en-US" sz="2000" dirty="0">
                <a:latin typeface="Times New Roman"/>
                <a:ea typeface="Calibri"/>
                <a:cs typeface="Times New Roman"/>
              </a:rPr>
              <a:t>		</a:t>
            </a:r>
            <a:r>
              <a:rPr lang="en-US" sz="2800" b="1" u="sng" dirty="0">
                <a:latin typeface="Times New Roman"/>
                <a:ea typeface="Calibri"/>
                <a:cs typeface="Times New Roman"/>
              </a:rPr>
              <a:t>Panic Attacks</a:t>
            </a:r>
          </a:p>
          <a:p>
            <a:pPr lvl="2">
              <a:lnSpc>
                <a:spcPct val="115000"/>
              </a:lnSpc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Sudden recurrent unexpected feeling of intense fear, terror, impending doom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Shortness of breath, chest pain, choking or smothering sensations, heart racing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Symptoms can be similar to heart attacks</a:t>
            </a:r>
          </a:p>
          <a:p>
            <a:pPr lvl="2">
              <a:lnSpc>
                <a:spcPct val="115000"/>
              </a:lnSpc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457200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endParaRPr lang="en-US" sz="2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endParaRPr lang="en-US" sz="2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08493" y="6400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0575680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836712"/>
            <a:ext cx="8989493" cy="872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solidFill>
                  <a:prstClr val="black"/>
                </a:solidFill>
              </a:rPr>
              <a:t>Common Disorders</a:t>
            </a:r>
          </a:p>
          <a:p>
            <a:pPr marL="1371600" lvl="2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Obsessive-Compulsive Disorders (OCD)</a:t>
            </a:r>
          </a:p>
          <a:p>
            <a:pPr lvl="1">
              <a:lnSpc>
                <a:spcPct val="115000"/>
              </a:lnSpc>
            </a:pPr>
            <a:endParaRPr lang="en-US" dirty="0">
              <a:latin typeface="Times New Roman"/>
              <a:ea typeface="Calibri"/>
              <a:cs typeface="Times New Roman"/>
            </a:endParaRPr>
          </a:p>
          <a:p>
            <a:pPr lvl="1">
              <a:lnSpc>
                <a:spcPct val="115000"/>
              </a:lnSpc>
            </a:pPr>
            <a:r>
              <a:rPr lang="en-US" sz="2000" dirty="0">
                <a:latin typeface="Times New Roman"/>
                <a:ea typeface="Calibri"/>
                <a:cs typeface="Times New Roman"/>
              </a:rPr>
              <a:t>		</a:t>
            </a:r>
            <a:r>
              <a:rPr lang="en-US" sz="2800" b="1" u="sng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Obsessive-Compulsive </a:t>
            </a:r>
            <a:r>
              <a:rPr lang="en-US" sz="2800" b="1" u="sng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Behaviour</a:t>
            </a:r>
            <a:endParaRPr lang="en-US" sz="2800" b="1" u="sng" dirty="0">
              <a:latin typeface="Times New Roman"/>
              <a:ea typeface="Calibri"/>
              <a:cs typeface="Times New Roman"/>
            </a:endParaRPr>
          </a:p>
          <a:p>
            <a:pPr lvl="2">
              <a:lnSpc>
                <a:spcPct val="115000"/>
              </a:lnSpc>
            </a:pPr>
            <a:endParaRPr lang="en-US" sz="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Have certain thoughts/images repeatedly (Obsessions)</a:t>
            </a:r>
          </a:p>
          <a:p>
            <a:pPr lvl="2">
              <a:lnSpc>
                <a:spcPct val="115000"/>
              </a:lnSpc>
            </a:pPr>
            <a:endParaRPr lang="en-US" sz="10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Feel the need to perform certain routines repeatedly (Compulsions)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10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Obsessions: fear of contamination, doubting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10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Compulsions: checking, counting, organizing, aimed at reducing stress of obsession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10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Interferes with normal living, causes stress</a:t>
            </a:r>
          </a:p>
          <a:p>
            <a:pPr lvl="2">
              <a:lnSpc>
                <a:spcPct val="115000"/>
              </a:lnSpc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457200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endParaRPr lang="en-US" sz="2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endParaRPr lang="en-US" sz="2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63246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7886134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836712"/>
            <a:ext cx="8989493" cy="918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solidFill>
                  <a:prstClr val="black"/>
                </a:solidFill>
              </a:rPr>
              <a:t>Common Disorders</a:t>
            </a:r>
          </a:p>
          <a:p>
            <a:pPr marL="1371600" lvl="2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Obsessive-Compulsive Disorders (OCD)</a:t>
            </a:r>
          </a:p>
          <a:p>
            <a:pPr lvl="1">
              <a:lnSpc>
                <a:spcPct val="115000"/>
              </a:lnSpc>
            </a:pPr>
            <a:endParaRPr lang="en-US" sz="2000" dirty="0">
              <a:latin typeface="Times New Roman"/>
              <a:ea typeface="Calibri"/>
              <a:cs typeface="Times New Roman"/>
            </a:endParaRPr>
          </a:p>
          <a:p>
            <a:pPr lvl="1">
              <a:lnSpc>
                <a:spcPct val="115000"/>
              </a:lnSpc>
            </a:pPr>
            <a:r>
              <a:rPr lang="en-US" sz="2000" dirty="0">
                <a:latin typeface="Times New Roman"/>
                <a:ea typeface="Calibri"/>
                <a:cs typeface="Times New Roman"/>
              </a:rPr>
              <a:t>		</a:t>
            </a:r>
            <a:r>
              <a:rPr lang="en-US" sz="2800" b="1" u="sng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Scrupulosity</a:t>
            </a:r>
            <a:endParaRPr lang="en-US" sz="2800" b="1" u="sng" dirty="0">
              <a:latin typeface="Times New Roman"/>
              <a:ea typeface="Calibri"/>
              <a:cs typeface="Times New Roman"/>
            </a:endParaRPr>
          </a:p>
          <a:p>
            <a:pPr lvl="2">
              <a:lnSpc>
                <a:spcPct val="115000"/>
              </a:lnSpc>
            </a:pPr>
            <a:endParaRPr lang="en-US" sz="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Worry they sinned/done something immoral, feel continual guilt when they have done nothing wrong 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10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Unwanted intrusive thoughts or images about blasphemy, sin, or offending God 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10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Fear of losing control, do something sinful/harmful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10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Question if saved, fear of being in judgment of God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10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May repeatedly confess sins/pray/seek reassurance from others</a:t>
            </a:r>
          </a:p>
          <a:p>
            <a:pPr lvl="2">
              <a:lnSpc>
                <a:spcPct val="115000"/>
              </a:lnSpc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457200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endParaRPr lang="en-US" sz="2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endParaRPr lang="en-US" sz="2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64008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2812494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836712"/>
            <a:ext cx="8989493" cy="7968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solidFill>
                  <a:prstClr val="black"/>
                </a:solidFill>
              </a:rPr>
              <a:t>Common Disorders</a:t>
            </a:r>
          </a:p>
          <a:p>
            <a:pPr marL="1371600" lvl="2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Post-Traumatic Stress Disorder (PTSD)</a:t>
            </a:r>
          </a:p>
          <a:p>
            <a:pPr marL="1371600" lvl="2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lvl="1">
              <a:lnSpc>
                <a:spcPct val="115000"/>
              </a:lnSpc>
            </a:pPr>
            <a:r>
              <a:rPr lang="en-US" sz="2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		</a:t>
            </a:r>
            <a:r>
              <a:rPr lang="en-US" sz="2800" b="1" u="sng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(PTSD)</a:t>
            </a:r>
          </a:p>
          <a:p>
            <a:pPr lvl="1">
              <a:lnSpc>
                <a:spcPct val="115000"/>
              </a:lnSpc>
            </a:pPr>
            <a:endParaRPr lang="en-US" sz="800" b="1" u="sng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Can develop after serious trauma — abuse, violence, accidents, disasters</a:t>
            </a:r>
          </a:p>
          <a:p>
            <a:pPr lvl="2">
              <a:lnSpc>
                <a:spcPct val="115000"/>
              </a:lnSpc>
            </a:pPr>
            <a:endParaRPr lang="en-US" sz="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PTSD risk is greater when the trauma was experienced with intense fear, helplessness, or feeling trapped</a:t>
            </a:r>
          </a:p>
          <a:p>
            <a:pPr lvl="2">
              <a:lnSpc>
                <a:spcPct val="115000"/>
              </a:lnSpc>
            </a:pPr>
            <a:endParaRPr lang="en-US" sz="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Symptoms may include flashbacks, nightmares, anxiety, anger, numbness, avoidance, and difficulty functioning in the present</a:t>
            </a:r>
          </a:p>
          <a:p>
            <a:pPr lvl="2">
              <a:lnSpc>
                <a:spcPct val="115000"/>
              </a:lnSpc>
            </a:pPr>
            <a:endParaRPr lang="en-US" sz="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It can also overlap with any other mental illnesses</a:t>
            </a:r>
          </a:p>
          <a:p>
            <a:pPr lvl="2">
              <a:lnSpc>
                <a:spcPct val="115000"/>
              </a:lnSpc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lvl="2">
              <a:lnSpc>
                <a:spcPct val="115000"/>
              </a:lnSpc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6400800"/>
            <a:ext cx="436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1324115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B3232A-6F7D-B9E5-A3A2-F5DF5EB9F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034460-8CFA-C455-DFC0-99F2A04699AB}"/>
              </a:ext>
            </a:extLst>
          </p:cNvPr>
          <p:cNvSpPr txBox="1"/>
          <p:nvPr/>
        </p:nvSpPr>
        <p:spPr>
          <a:xfrm>
            <a:off x="-533400" y="304800"/>
            <a:ext cx="9522893" cy="7217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solidFill>
                  <a:prstClr val="black"/>
                </a:solidFill>
              </a:rPr>
              <a:t>Common Disorders</a:t>
            </a:r>
          </a:p>
          <a:p>
            <a:pPr marL="1371600" lvl="2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Neurodevelopmental Disorder</a:t>
            </a:r>
          </a:p>
          <a:p>
            <a:pPr lvl="2">
              <a:lnSpc>
                <a:spcPct val="115000"/>
              </a:lnSpc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lvl="1">
              <a:lnSpc>
                <a:spcPct val="115000"/>
              </a:lnSpc>
            </a:pPr>
            <a:r>
              <a:rPr lang="en-US" sz="2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		</a:t>
            </a:r>
            <a:r>
              <a:rPr lang="en-US" sz="2800" b="1" u="sng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Autism Spectrum Disorder</a:t>
            </a:r>
            <a:endParaRPr lang="en-US" sz="800" b="1" u="sng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lvl="2">
              <a:lnSpc>
                <a:spcPct val="100000"/>
              </a:lnSpc>
            </a:pPr>
            <a:r>
              <a:rPr lang="en-CA" sz="2400" dirty="0"/>
              <a:t>• Brain develops differently, affecting social interaction and behaviour</a:t>
            </a:r>
          </a:p>
          <a:p>
            <a:pPr lvl="2">
              <a:lnSpc>
                <a:spcPct val="100000"/>
              </a:lnSpc>
            </a:pPr>
            <a:br>
              <a:rPr lang="en-CA" sz="2400" dirty="0"/>
            </a:br>
            <a:r>
              <a:rPr lang="en-CA" sz="2400" dirty="0"/>
              <a:t>• May miss social cues, struggle with conversation or change</a:t>
            </a:r>
          </a:p>
          <a:p>
            <a:pPr lvl="2">
              <a:lnSpc>
                <a:spcPct val="100000"/>
              </a:lnSpc>
            </a:pPr>
            <a:br>
              <a:rPr lang="en-CA" sz="2400" dirty="0"/>
            </a:br>
            <a:r>
              <a:rPr lang="en-CA" sz="2400" dirty="0"/>
              <a:t>• Strong routines/interests; sounds, lights, textures may feel overwhelming</a:t>
            </a:r>
          </a:p>
          <a:p>
            <a:pPr lvl="2">
              <a:lnSpc>
                <a:spcPct val="100000"/>
              </a:lnSpc>
            </a:pPr>
            <a:br>
              <a:rPr lang="en-CA" sz="2400" dirty="0"/>
            </a:br>
            <a:r>
              <a:rPr lang="en-CA" sz="2400" dirty="0"/>
              <a:t>• Starts in childhood and looks different in each person</a:t>
            </a:r>
          </a:p>
          <a:p>
            <a:pPr lvl="2">
              <a:lnSpc>
                <a:spcPct val="100000"/>
              </a:lnSpc>
            </a:pPr>
            <a:br>
              <a:rPr lang="en-CA" sz="2400" dirty="0"/>
            </a:br>
            <a:r>
              <a:rPr lang="en-CA" sz="2400" dirty="0"/>
              <a:t>• Key difference: persistent traits significantly affect everyday life</a:t>
            </a: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AA16C5-BB4A-5A38-A8E2-DF3072BCFC95}"/>
              </a:ext>
            </a:extLst>
          </p:cNvPr>
          <p:cNvSpPr txBox="1"/>
          <p:nvPr/>
        </p:nvSpPr>
        <p:spPr>
          <a:xfrm>
            <a:off x="8572500" y="6368534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0816385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757625-C4B3-82FB-C98A-4F2A6200E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4F1F42-355D-E7C5-7AF9-7C5E7F6F7C0D}"/>
              </a:ext>
            </a:extLst>
          </p:cNvPr>
          <p:cNvSpPr txBox="1"/>
          <p:nvPr/>
        </p:nvSpPr>
        <p:spPr>
          <a:xfrm>
            <a:off x="-685800" y="381000"/>
            <a:ext cx="9753600" cy="613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solidFill>
                  <a:prstClr val="black"/>
                </a:solidFill>
              </a:rPr>
              <a:t>Common Disorders</a:t>
            </a:r>
          </a:p>
          <a:p>
            <a:pPr marL="1371600" lvl="2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Neurodevelopmental Disorder</a:t>
            </a:r>
          </a:p>
          <a:p>
            <a:pPr lvl="2">
              <a:lnSpc>
                <a:spcPct val="115000"/>
              </a:lnSpc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lvl="1">
              <a:lnSpc>
                <a:spcPct val="115000"/>
              </a:lnSpc>
            </a:pPr>
            <a:r>
              <a:rPr lang="en-US" sz="2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      </a:t>
            </a:r>
            <a:r>
              <a:rPr lang="en-US" sz="2800" b="1" u="sng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ADHD — Attention-Deficit/Hyperactivity Disorder</a:t>
            </a:r>
          </a:p>
          <a:p>
            <a:pPr lvl="1">
              <a:lnSpc>
                <a:spcPct val="115000"/>
              </a:lnSpc>
            </a:pPr>
            <a:endParaRPr lang="en-US" sz="800" b="1" u="sng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lvl="2">
              <a:lnSpc>
                <a:spcPct val="100000"/>
              </a:lnSpc>
            </a:pPr>
            <a:r>
              <a:rPr lang="en-CA" sz="2400" dirty="0"/>
              <a:t>• Brain-based condition affecting attention, impulse control, and activity</a:t>
            </a:r>
          </a:p>
          <a:p>
            <a:pPr lvl="2">
              <a:lnSpc>
                <a:spcPct val="100000"/>
              </a:lnSpc>
            </a:pPr>
            <a:br>
              <a:rPr lang="en-CA" sz="2400" dirty="0"/>
            </a:br>
            <a:r>
              <a:rPr lang="en-CA" sz="2400" dirty="0"/>
              <a:t>• Easily distracted, forgetful, disorganized, or loses track of tasks</a:t>
            </a:r>
          </a:p>
          <a:p>
            <a:pPr lvl="2">
              <a:lnSpc>
                <a:spcPct val="100000"/>
              </a:lnSpc>
            </a:pPr>
            <a:br>
              <a:rPr lang="en-CA" sz="2400" dirty="0"/>
            </a:br>
            <a:r>
              <a:rPr lang="en-CA" sz="2400" dirty="0"/>
              <a:t>• May interrupt, act quickly, fidget, or struggle to sit still</a:t>
            </a:r>
          </a:p>
          <a:p>
            <a:pPr lvl="2">
              <a:lnSpc>
                <a:spcPct val="100000"/>
              </a:lnSpc>
            </a:pPr>
            <a:br>
              <a:rPr lang="en-CA" sz="2400" dirty="0"/>
            </a:br>
            <a:r>
              <a:rPr lang="en-CA" sz="2400" dirty="0"/>
              <a:t>• Usually begins in childhood and shows up in different settings</a:t>
            </a:r>
          </a:p>
          <a:p>
            <a:pPr lvl="2">
              <a:lnSpc>
                <a:spcPct val="100000"/>
              </a:lnSpc>
            </a:pPr>
            <a:br>
              <a:rPr lang="en-CA" sz="2400" dirty="0"/>
            </a:br>
            <a:r>
              <a:rPr lang="en-CA" sz="2400" dirty="0"/>
              <a:t>• Key difference: symptoms repeatedly interfere with everyday life</a:t>
            </a:r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1856D5-ED1C-C765-245F-45E9B3358894}"/>
              </a:ext>
            </a:extLst>
          </p:cNvPr>
          <p:cNvSpPr txBox="1"/>
          <p:nvPr/>
        </p:nvSpPr>
        <p:spPr>
          <a:xfrm>
            <a:off x="381000" y="6330321"/>
            <a:ext cx="741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1845015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507" y="240268"/>
            <a:ext cx="8989493" cy="9545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solidFill>
                  <a:prstClr val="black"/>
                </a:solidFill>
              </a:rPr>
              <a:t>Common Disorders</a:t>
            </a:r>
          </a:p>
          <a:p>
            <a:pPr marL="1371600" lvl="2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Mood Disorders</a:t>
            </a:r>
          </a:p>
          <a:p>
            <a:pPr lvl="1">
              <a:lnSpc>
                <a:spcPct val="115000"/>
              </a:lnSpc>
            </a:pPr>
            <a:endParaRPr lang="en-US" sz="2000" dirty="0">
              <a:latin typeface="Times New Roman"/>
              <a:ea typeface="Calibri"/>
              <a:cs typeface="Times New Roman"/>
            </a:endParaRPr>
          </a:p>
          <a:p>
            <a:pPr lvl="1">
              <a:lnSpc>
                <a:spcPct val="115000"/>
              </a:lnSpc>
            </a:pPr>
            <a:r>
              <a:rPr lang="en-US" sz="2000" dirty="0">
                <a:latin typeface="Times New Roman"/>
                <a:ea typeface="Calibri"/>
                <a:cs typeface="Times New Roman"/>
              </a:rPr>
              <a:t>		</a:t>
            </a:r>
            <a:r>
              <a:rPr lang="en-US" sz="2800" b="1" u="sng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Depression</a:t>
            </a:r>
          </a:p>
          <a:p>
            <a:pPr lvl="1">
              <a:lnSpc>
                <a:spcPct val="115000"/>
              </a:lnSpc>
            </a:pPr>
            <a:endParaRPr lang="en-US" sz="1000" b="1" u="sng" dirty="0"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Persistently sad and depressed mood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Diminished interest in previously enjoyable activities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Significant change in appetite (either increase or decrease)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Problems sleeping (over-sleeping or insomnia)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Fatigue and lack of energy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Feelings of worthlessness, inappropriate guilt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Difficulty concentrating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Thoughts of suicide with or without a plan </a:t>
            </a: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lvl="2">
              <a:lnSpc>
                <a:spcPct val="115000"/>
              </a:lnSpc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457200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endParaRPr lang="en-US" sz="2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endParaRPr lang="en-US" sz="2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53400" y="6248400"/>
            <a:ext cx="7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292513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836712"/>
            <a:ext cx="8989493" cy="7408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solidFill>
                  <a:prstClr val="black"/>
                </a:solidFill>
              </a:rPr>
              <a:t>Common Disorders</a:t>
            </a:r>
          </a:p>
          <a:p>
            <a:pPr marL="1371600" lvl="2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Mood Disorders</a:t>
            </a:r>
          </a:p>
          <a:p>
            <a:pPr lvl="1">
              <a:lnSpc>
                <a:spcPct val="115000"/>
              </a:lnSpc>
            </a:pPr>
            <a:endParaRPr lang="en-US" sz="2000" dirty="0">
              <a:latin typeface="Times New Roman"/>
              <a:ea typeface="Calibri"/>
              <a:cs typeface="Times New Roman"/>
            </a:endParaRPr>
          </a:p>
          <a:p>
            <a:pPr lvl="1">
              <a:lnSpc>
                <a:spcPct val="115000"/>
              </a:lnSpc>
            </a:pPr>
            <a:r>
              <a:rPr lang="en-US" sz="2000" dirty="0">
                <a:latin typeface="Times New Roman"/>
                <a:ea typeface="Calibri"/>
                <a:cs typeface="Times New Roman"/>
              </a:rPr>
              <a:t>		</a:t>
            </a:r>
            <a:r>
              <a:rPr lang="en-US" sz="2800" b="1" u="sng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Postpartum Depression </a:t>
            </a:r>
          </a:p>
          <a:p>
            <a:pPr lvl="1">
              <a:lnSpc>
                <a:spcPct val="115000"/>
              </a:lnSpc>
            </a:pPr>
            <a:endParaRPr lang="en-US" sz="800" b="1" u="sng" dirty="0"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Baby Blues is not the same as Postpartum Depression</a:t>
            </a:r>
          </a:p>
          <a:p>
            <a:pPr lvl="2">
              <a:lnSpc>
                <a:spcPct val="115000"/>
              </a:lnSpc>
            </a:pPr>
            <a:endParaRPr lang="en-US" sz="10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Significant mood swings, crying spells, sadness, irritability, anxiety, changes in appetite and sleep pattern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10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Symptoms may also include difficulty bonding with baby, depressed, feelings of worthlessness, being overwhelmed, thought of hurting self or baby, anxiety, fatigue, guilt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10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This is NOT a spiritual problem, character flaw or weakness 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58200" y="64008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0267429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836712"/>
            <a:ext cx="6019800" cy="910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lvl="2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Mood Disorder</a:t>
            </a:r>
            <a:endParaRPr lang="en-US" sz="20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lvl="1">
              <a:lnSpc>
                <a:spcPct val="115000"/>
              </a:lnSpc>
            </a:pPr>
            <a:r>
              <a:rPr lang="en-US" sz="2800" b="1" u="sng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Seasonal Affective Disorder  (SAD)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Depressive Symptoms usually around winter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CA" sz="10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Reduction of light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CA" sz="10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More time indoors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CA" sz="10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Hopelessness, worthlessness, lack of motivation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CA" sz="10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Difficulty with decisions/concentrating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CA" sz="10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Sleep disturbance</a:t>
            </a:r>
          </a:p>
          <a:p>
            <a:pPr lvl="2">
              <a:lnSpc>
                <a:spcPct val="115000"/>
              </a:lnSpc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457200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endParaRPr lang="en-US" sz="2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endParaRPr lang="en-US" sz="2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53400" y="6248400"/>
            <a:ext cx="7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prstClr val="black"/>
                </a:solidFill>
              </a:rPr>
              <a:t>*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155" y="2133600"/>
            <a:ext cx="3160845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20804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253" y="609600"/>
            <a:ext cx="8989493" cy="989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solidFill>
                  <a:prstClr val="black"/>
                </a:solidFill>
              </a:rPr>
              <a:t>Common Disorders</a:t>
            </a:r>
          </a:p>
          <a:p>
            <a:pPr marL="1371600" lvl="2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Mood Disorders</a:t>
            </a:r>
          </a:p>
          <a:p>
            <a:pPr lvl="1">
              <a:lnSpc>
                <a:spcPct val="115000"/>
              </a:lnSpc>
            </a:pPr>
            <a:endParaRPr lang="en-US" sz="20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lvl="1">
              <a:lnSpc>
                <a:spcPct val="115000"/>
              </a:lnSpc>
            </a:pPr>
            <a:r>
              <a:rPr lang="en-US" sz="2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		</a:t>
            </a:r>
            <a:r>
              <a:rPr lang="en-US" sz="2800" b="1" u="sng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Bipolar Disorder</a:t>
            </a:r>
          </a:p>
          <a:p>
            <a:pPr lvl="2">
              <a:lnSpc>
                <a:spcPct val="115000"/>
              </a:lnSpc>
            </a:pPr>
            <a:endParaRPr lang="en-US" sz="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Cycle between dramatic shifts in mood – highs and lows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Manic symptoms include Impulsivity, euphoria, hyperactivity, overspending, psychosis, promiscuous </a:t>
            </a:r>
            <a:r>
              <a:rPr lang="en-US" sz="24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behaviours</a:t>
            </a: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etc. 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Low mood symptoms are the same as in Depression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affects energy levels, judgment, memory, concentration, appetite, sleep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Medication foundation of treatment</a:t>
            </a:r>
          </a:p>
          <a:p>
            <a:pPr lvl="2">
              <a:lnSpc>
                <a:spcPct val="115000"/>
              </a:lnSpc>
            </a:pP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lvl="2">
              <a:lnSpc>
                <a:spcPct val="115000"/>
              </a:lnSpc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457200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endParaRPr lang="en-US" sz="2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endParaRPr lang="en-US" sz="28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58200" y="63246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3654606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836712"/>
            <a:ext cx="8989493" cy="4240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solidFill>
                  <a:prstClr val="black"/>
                </a:solidFill>
              </a:rPr>
              <a:t>Common Disorders</a:t>
            </a:r>
          </a:p>
          <a:p>
            <a:pPr marL="1371600" lvl="2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Eating Disorder</a:t>
            </a:r>
          </a:p>
          <a:p>
            <a:pPr lvl="1">
              <a:lnSpc>
                <a:spcPct val="115000"/>
              </a:lnSpc>
            </a:pPr>
            <a:r>
              <a:rPr lang="en-US" sz="2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		</a:t>
            </a: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Eating disorders involve unhealthy patterns of eating and strong concerns about food, weight, or body image.</a:t>
            </a:r>
          </a:p>
          <a:p>
            <a:pPr lvl="2">
              <a:lnSpc>
                <a:spcPct val="115000"/>
              </a:lnSpc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Warning signs may include severe restriction, binge eating, vomiting/compensating, major weight changes, or loss of control around food. (Anorexia Nervosa, Bulimia Nervosa)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10600" y="64008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0030686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78A373-B2F5-828E-9DCE-EB74658D3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CC5DC8-C85D-53C7-3817-A4362FA6415C}"/>
              </a:ext>
            </a:extLst>
          </p:cNvPr>
          <p:cNvSpPr txBox="1"/>
          <p:nvPr/>
        </p:nvSpPr>
        <p:spPr>
          <a:xfrm>
            <a:off x="76200" y="836712"/>
            <a:ext cx="8989493" cy="5515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solidFill>
                  <a:prstClr val="black"/>
                </a:solidFill>
              </a:rPr>
              <a:t>Common Disorders</a:t>
            </a:r>
          </a:p>
          <a:p>
            <a:pPr marL="1371600" lvl="2" indent="-45720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Addictions</a:t>
            </a:r>
          </a:p>
          <a:p>
            <a:pPr lvl="1">
              <a:lnSpc>
                <a:spcPct val="115000"/>
              </a:lnSpc>
            </a:pPr>
            <a:r>
              <a:rPr lang="en-US" sz="2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		</a:t>
            </a: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Addiction is often used to cope with pain, stress, trauma,</a:t>
            </a:r>
          </a:p>
          <a:p>
            <a:pPr lvl="2">
              <a:lnSpc>
                <a:spcPct val="115000"/>
              </a:lnSpc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   Loneliness or difficult emotions </a:t>
            </a:r>
          </a:p>
          <a:p>
            <a:pPr lvl="2">
              <a:lnSpc>
                <a:spcPct val="115000"/>
              </a:lnSpc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Can involve alcohol/drugs or compulsive </a:t>
            </a:r>
            <a:r>
              <a:rPr lang="en-US" sz="24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behaviours</a:t>
            </a: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such as pornography, video games or gambling 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u="sng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Key sign: loss of control despite harmful consequences </a:t>
            </a: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1257300" lvl="2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Recovery addresses both the addiction and what is driving it</a:t>
            </a:r>
          </a:p>
          <a:p>
            <a:pPr lvl="2">
              <a:lnSpc>
                <a:spcPct val="115000"/>
              </a:lnSpc>
            </a:pP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    – thoughts, emotions, triggers, habits and support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7AED8C-BCA0-DC91-9505-FECD2AE8CABB}"/>
              </a:ext>
            </a:extLst>
          </p:cNvPr>
          <p:cNvSpPr txBox="1"/>
          <p:nvPr/>
        </p:nvSpPr>
        <p:spPr>
          <a:xfrm>
            <a:off x="457200" y="64008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7403863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34940"/>
            <a:ext cx="9067799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solidFill>
                  <a:prstClr val="black"/>
                </a:solidFill>
              </a:rPr>
              <a:t>Common Results of untreated mental illness</a:t>
            </a:r>
          </a:p>
          <a:p>
            <a:pPr lvl="2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65051" y="1755109"/>
            <a:ext cx="915821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 algn="ctr"/>
            <a:r>
              <a:rPr lang="en-US" sz="3600" dirty="0">
                <a:solidFill>
                  <a:prstClr val="black"/>
                </a:solidFill>
              </a:rPr>
              <a:t>Prolonged suffering by ignorance/choice</a:t>
            </a:r>
          </a:p>
          <a:p>
            <a:pPr lvl="2" algn="ctr"/>
            <a:r>
              <a:rPr lang="en-US" sz="3600" dirty="0">
                <a:solidFill>
                  <a:prstClr val="black"/>
                </a:solidFill>
              </a:rPr>
              <a:t>Family suffers</a:t>
            </a:r>
          </a:p>
          <a:p>
            <a:pPr lvl="2" algn="ctr"/>
            <a:r>
              <a:rPr lang="en-US" sz="3600" dirty="0">
                <a:solidFill>
                  <a:prstClr val="black"/>
                </a:solidFill>
              </a:rPr>
              <a:t>Feel shame</a:t>
            </a:r>
          </a:p>
          <a:p>
            <a:pPr lvl="2" algn="ctr"/>
            <a:r>
              <a:rPr lang="en-US" sz="3600" dirty="0">
                <a:solidFill>
                  <a:prstClr val="black"/>
                </a:solidFill>
              </a:rPr>
              <a:t>Impacts spiritual life</a:t>
            </a:r>
          </a:p>
          <a:p>
            <a:pPr lvl="2" algn="ctr"/>
            <a:r>
              <a:rPr lang="en-US" sz="3600" dirty="0">
                <a:solidFill>
                  <a:prstClr val="black"/>
                </a:solidFill>
              </a:rPr>
              <a:t>Isolation</a:t>
            </a:r>
          </a:p>
          <a:p>
            <a:pPr lvl="2" algn="ctr"/>
            <a:r>
              <a:rPr lang="en-US" sz="3600" dirty="0">
                <a:solidFill>
                  <a:prstClr val="black"/>
                </a:solidFill>
              </a:rPr>
              <a:t>Job/Education suffers</a:t>
            </a:r>
          </a:p>
          <a:p>
            <a:pPr lvl="2" algn="ctr"/>
            <a:r>
              <a:rPr lang="en-US" sz="3600" dirty="0">
                <a:solidFill>
                  <a:prstClr val="black"/>
                </a:solidFill>
              </a:rPr>
              <a:t>Addictions</a:t>
            </a:r>
          </a:p>
          <a:p>
            <a:pPr lvl="2" algn="ctr"/>
            <a:r>
              <a:rPr lang="en-US" sz="3600" dirty="0">
                <a:solidFill>
                  <a:prstClr val="black"/>
                </a:solidFill>
              </a:rPr>
              <a:t>Ostracized from family/community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770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995493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52400"/>
            <a:ext cx="9144000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5400" b="1" dirty="0">
                <a:latin typeface="Cooper Black" panose="0208090404030B020404" pitchFamily="18" charset="0"/>
              </a:rPr>
              <a:t>   </a:t>
            </a:r>
            <a:r>
              <a:rPr lang="en-CA" sz="5400" b="1" u="sng" dirty="0">
                <a:latin typeface="Cooper Black" panose="0208090404030B020404" pitchFamily="18" charset="0"/>
              </a:rPr>
              <a:t>SO WHY DO WE…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4800" dirty="0"/>
              <a:t>Think the way we think?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4800" dirty="0"/>
              <a:t>Feel the way we feel?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4800" dirty="0"/>
              <a:t>Make the decisions we do?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4800" dirty="0"/>
              <a:t>Do the things we do?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CA" sz="4800" dirty="0"/>
              <a:t>Have certain attitudes &amp; values?</a:t>
            </a:r>
          </a:p>
          <a:p>
            <a:endParaRPr lang="en-CA" sz="54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6471350"/>
            <a:ext cx="442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42063989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217" y="1309011"/>
            <a:ext cx="5432279" cy="5222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10327" y="713438"/>
            <a:ext cx="34900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b="1" dirty="0">
                <a:latin typeface="Impact" panose="020B0806030902050204" pitchFamily="34" charset="0"/>
              </a:rPr>
              <a:t>The “Whole” Person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626770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6734965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3956" y="1652973"/>
            <a:ext cx="8989493" cy="5790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858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		 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Neurobiological</a:t>
            </a:r>
          </a:p>
          <a:p>
            <a:pPr marL="0" marR="0" lvl="0" indent="0" algn="ctr" defTabSz="6858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CA" sz="2800" dirty="0"/>
              <a:t>Genetics — inherited vulnerability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CA" sz="2800" dirty="0"/>
              <a:t>Neurological health — disease, </a:t>
            </a:r>
          </a:p>
          <a:p>
            <a:pPr lvl="0"/>
            <a:r>
              <a:rPr lang="en-CA" sz="2800" dirty="0"/>
              <a:t>     brain injury, early brain development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CA" sz="2800" dirty="0"/>
              <a:t>Neuroplasticity (Neurons/Neural Pathways)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CA" sz="2800" dirty="0"/>
              <a:t>Hormones, Nervous System, gut health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CA" sz="2800" dirty="0"/>
              <a:t>Physical health — illness, nutrition </a:t>
            </a: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17A85E7-1364-4820-D65F-89F2A934B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47912" cy="230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B8CB1F-7526-C843-5C24-C0218DC18D33}"/>
              </a:ext>
            </a:extLst>
          </p:cNvPr>
          <p:cNvSpPr txBox="1"/>
          <p:nvPr/>
        </p:nvSpPr>
        <p:spPr>
          <a:xfrm flipH="1">
            <a:off x="457200" y="6096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7359865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975047"/>
            <a:ext cx="36826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600" b="1" u="sng" dirty="0">
                <a:latin typeface="Arial Black" panose="020B0A04020102020204" pitchFamily="34" charset="0"/>
              </a:rPr>
              <a:t>Psychological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3307"/>
            <a:ext cx="2347912" cy="230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2667000"/>
            <a:ext cx="90448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CA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A" sz="2800" dirty="0">
                <a:solidFill>
                  <a:prstClr val="black"/>
                </a:solidFill>
              </a:rPr>
              <a:t>Temperament (Personality, Optimistic, Pessimistic, </a:t>
            </a:r>
            <a:r>
              <a:rPr lang="en-CA" sz="2800" dirty="0" err="1">
                <a:solidFill>
                  <a:prstClr val="black"/>
                </a:solidFill>
              </a:rPr>
              <a:t>etc</a:t>
            </a:r>
            <a:r>
              <a:rPr lang="en-CA" sz="2800" dirty="0">
                <a:solidFill>
                  <a:prstClr val="black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Cognition (Critical thinking, attitude, memory)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Understand/Handle Emotions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How we handle stress - Coping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Impulse/self 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Mental Health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02180" cy="241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626770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8221328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36521" y="1336971"/>
            <a:ext cx="37063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600" b="1" u="sng" dirty="0">
                <a:latin typeface="Arial Black" panose="020B0A04020102020204" pitchFamily="34" charset="0"/>
              </a:rPr>
              <a:t>Socio-cultural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13686" y="2854729"/>
            <a:ext cx="6152005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Family &amp; Relationships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Church &amp; Community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Work, School &amp; Finances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Culture &amp; Social Expectations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Life Experiences &amp; Environment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24109" cy="2310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626770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5870954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5273" y="1260158"/>
            <a:ext cx="2313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600" b="1" u="sng" dirty="0">
                <a:latin typeface="Arial Black" panose="020B0A04020102020204" pitchFamily="34" charset="0"/>
              </a:rPr>
              <a:t>Spiritual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2636912"/>
            <a:ext cx="508248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CA" sz="2800" dirty="0"/>
              <a:t>Biblical Worldview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CA" sz="2800" dirty="0"/>
              <a:t>Understanding of God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CA" sz="2800" dirty="0"/>
              <a:t>Conversion Experience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CA" sz="2800" dirty="0"/>
              <a:t>State of mind/heart (focus)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CA" sz="2800" dirty="0"/>
              <a:t>Spiritual Maturity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CA" sz="2800" dirty="0"/>
              <a:t>Role of Holy Spirit in our life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CA" sz="2800" dirty="0"/>
              <a:t>Faith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99"/>
            <a:ext cx="2478780" cy="22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127" y="2636912"/>
            <a:ext cx="3578873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1520" y="6324600"/>
            <a:ext cx="450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9970053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4155E-223E-896D-7B4C-B03EFD426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59C8E76-756F-BCFF-27DC-6EDFA5AE03D2}"/>
              </a:ext>
            </a:extLst>
          </p:cNvPr>
          <p:cNvSpPr txBox="1"/>
          <p:nvPr/>
        </p:nvSpPr>
        <p:spPr>
          <a:xfrm>
            <a:off x="395536" y="626770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39D1D6-38AD-38D8-3D2E-30A5F8272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6" y="609600"/>
            <a:ext cx="5218611" cy="3581400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E0359C3B-3688-7CB6-CAF7-E55C281A7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518" y="2971800"/>
            <a:ext cx="4042482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33205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836712"/>
            <a:ext cx="8684693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CA" sz="3600" b="1" dirty="0">
                <a:solidFill>
                  <a:prstClr val="black"/>
                </a:solidFill>
              </a:rPr>
              <a:t>Common Treatments for mental illness</a:t>
            </a:r>
          </a:p>
          <a:p>
            <a:pPr lvl="0"/>
            <a:endParaRPr lang="en-CA" sz="3600" b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lvl="0"/>
            <a:r>
              <a:rPr lang="en-CA" sz="60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	  *   Counseling</a:t>
            </a:r>
          </a:p>
          <a:p>
            <a:pPr lvl="0"/>
            <a:r>
              <a:rPr lang="en-CA" sz="60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	  *   Medication</a:t>
            </a:r>
          </a:p>
          <a:p>
            <a:pPr lvl="0"/>
            <a:r>
              <a:rPr lang="en-CA" sz="60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      *   Lifestyle</a:t>
            </a:r>
          </a:p>
          <a:p>
            <a:pPr lvl="0"/>
            <a:endParaRPr lang="en-CA" sz="6000" b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lvl="0"/>
            <a:endParaRPr lang="en-CA" sz="6000" b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lvl="0"/>
            <a:endParaRPr lang="en-US" sz="6000" dirty="0">
              <a:latin typeface="Times New Roman"/>
              <a:ea typeface="Calibri"/>
              <a:cs typeface="Times New Roman"/>
            </a:endParaRPr>
          </a:p>
          <a:p>
            <a:pPr lvl="0"/>
            <a:endParaRPr lang="en-CA" sz="2800" b="1" dirty="0">
              <a:solidFill>
                <a:prstClr val="black"/>
              </a:solidFill>
            </a:endParaRPr>
          </a:p>
          <a:p>
            <a:pPr lvl="0"/>
            <a:endParaRPr lang="en-CA" sz="2800" b="1" dirty="0">
              <a:solidFill>
                <a:prstClr val="black"/>
              </a:solidFill>
            </a:endParaRPr>
          </a:p>
          <a:p>
            <a:pPr lvl="0"/>
            <a:endParaRPr lang="en-CA" sz="2800" b="1" dirty="0">
              <a:solidFill>
                <a:prstClr val="black"/>
              </a:solidFill>
            </a:endParaRPr>
          </a:p>
          <a:p>
            <a:pPr lvl="0"/>
            <a:endParaRPr lang="en-CA" sz="28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32293" y="64008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2215031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836712"/>
            <a:ext cx="8684693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CA" sz="3600" b="1" dirty="0">
                <a:solidFill>
                  <a:prstClr val="black"/>
                </a:solidFill>
              </a:rPr>
              <a:t>Common Treatments for mental illness</a:t>
            </a:r>
          </a:p>
          <a:p>
            <a:pPr lvl="0"/>
            <a:endParaRPr lang="en-CA" sz="800" b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lvl="0"/>
            <a:r>
              <a:rPr lang="en-CA" sz="60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	  *   Counseling</a:t>
            </a:r>
          </a:p>
          <a:p>
            <a:pPr marL="1943100" lvl="3" indent="-571500">
              <a:buFont typeface="Arial" panose="020B0604020202020204" pitchFamily="34" charset="0"/>
              <a:buChar char="•"/>
            </a:pPr>
            <a:r>
              <a:rPr lang="en-CA" sz="2800" b="1" dirty="0">
                <a:solidFill>
                  <a:prstClr val="black"/>
                </a:solidFill>
                <a:latin typeface="Times New Roman"/>
                <a:cs typeface="Times New Roman"/>
              </a:rPr>
              <a:t>Talk with psychiatrist, psychologist or mental health provider</a:t>
            </a:r>
          </a:p>
          <a:p>
            <a:pPr marL="1943100" lvl="3" indent="-571500">
              <a:buFont typeface="Arial" panose="020B0604020202020204" pitchFamily="34" charset="0"/>
              <a:buChar char="•"/>
            </a:pPr>
            <a:endParaRPr lang="en-CA" sz="1600" b="1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943100" lvl="3" indent="-571500">
              <a:buFont typeface="Arial" panose="020B0604020202020204" pitchFamily="34" charset="0"/>
              <a:buChar char="•"/>
            </a:pPr>
            <a:r>
              <a:rPr lang="en-CA" sz="2800" b="1" dirty="0">
                <a:solidFill>
                  <a:prstClr val="black"/>
                </a:solidFill>
                <a:latin typeface="Times New Roman"/>
                <a:cs typeface="Times New Roman"/>
              </a:rPr>
              <a:t>Learn about your condition, get help to take control of your life and learn healthy coping skills</a:t>
            </a:r>
          </a:p>
          <a:p>
            <a:pPr marL="1943100" lvl="3" indent="-571500">
              <a:buFont typeface="Arial" panose="020B0604020202020204" pitchFamily="34" charset="0"/>
              <a:buChar char="•"/>
            </a:pPr>
            <a:endParaRPr lang="en-CA" sz="1600" b="1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943100" lvl="3" indent="-571500">
              <a:buFont typeface="Arial" panose="020B0604020202020204" pitchFamily="34" charset="0"/>
              <a:buChar char="•"/>
            </a:pPr>
            <a:r>
              <a:rPr lang="en-CA" sz="2800" b="1" dirty="0">
                <a:solidFill>
                  <a:prstClr val="black"/>
                </a:solidFill>
                <a:latin typeface="Times New Roman"/>
                <a:cs typeface="Times New Roman"/>
              </a:rPr>
              <a:t>Advantages: Training/experience</a:t>
            </a:r>
          </a:p>
          <a:p>
            <a:pPr marL="1943100" lvl="3" indent="-571500">
              <a:buFont typeface="Arial" panose="020B0604020202020204" pitchFamily="34" charset="0"/>
              <a:buChar char="•"/>
            </a:pPr>
            <a:endParaRPr lang="en-CA" sz="1600" b="1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943100" lvl="3" indent="-571500">
              <a:buFont typeface="Arial" panose="020B0604020202020204" pitchFamily="34" charset="0"/>
              <a:buChar char="•"/>
            </a:pPr>
            <a:r>
              <a:rPr lang="en-CA" sz="2800" b="1" dirty="0">
                <a:solidFill>
                  <a:prstClr val="black"/>
                </a:solidFill>
                <a:latin typeface="Times New Roman"/>
                <a:cs typeface="Times New Roman"/>
              </a:rPr>
              <a:t>Cautions: Worldview, limited</a:t>
            </a:r>
            <a:endParaRPr lang="en-CA" sz="2800" b="1" dirty="0">
              <a:solidFill>
                <a:prstClr val="black"/>
              </a:solidFill>
            </a:endParaRPr>
          </a:p>
          <a:p>
            <a:pPr lvl="0"/>
            <a:endParaRPr lang="en-CA" sz="2800" b="1" dirty="0">
              <a:solidFill>
                <a:prstClr val="black"/>
              </a:solidFill>
            </a:endParaRPr>
          </a:p>
          <a:p>
            <a:pPr lvl="0"/>
            <a:endParaRPr lang="en-CA" sz="2800" b="1" dirty="0">
              <a:solidFill>
                <a:prstClr val="black"/>
              </a:solidFill>
            </a:endParaRPr>
          </a:p>
          <a:p>
            <a:pPr lvl="0"/>
            <a:endParaRPr lang="en-CA" sz="28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14064" y="63246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0510437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836712"/>
            <a:ext cx="8684693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CA" sz="3600" b="1" dirty="0">
                <a:solidFill>
                  <a:prstClr val="black"/>
                </a:solidFill>
              </a:rPr>
              <a:t>Common Treatments for mental illness</a:t>
            </a:r>
          </a:p>
          <a:p>
            <a:pPr lvl="0"/>
            <a:endParaRPr lang="en-CA" sz="800" b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lvl="0"/>
            <a:r>
              <a:rPr lang="en-CA" sz="60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	  *   Counseling</a:t>
            </a:r>
          </a:p>
          <a:p>
            <a:pPr marL="1943100" lvl="3" indent="-571500">
              <a:buFont typeface="Arial" panose="020B0604020202020204" pitchFamily="34" charset="0"/>
              <a:buChar char="•"/>
            </a:pPr>
            <a:r>
              <a:rPr lang="en-CA" sz="2800" b="1" dirty="0">
                <a:latin typeface="Times New Roman"/>
                <a:ea typeface="Calibri"/>
                <a:cs typeface="Times New Roman"/>
              </a:rPr>
              <a:t>Spiritual Counseling: </a:t>
            </a:r>
            <a:r>
              <a:rPr lang="en-CA" sz="2800" b="1" dirty="0">
                <a:latin typeface="Times New Roman"/>
                <a:cs typeface="Times New Roman"/>
              </a:rPr>
              <a:t>Talk/pray with a minister, counselor, fellow Christian </a:t>
            </a:r>
          </a:p>
          <a:p>
            <a:pPr marL="1943100" lvl="3" indent="-571500">
              <a:buFont typeface="Arial" panose="020B0604020202020204" pitchFamily="34" charset="0"/>
              <a:buChar char="•"/>
            </a:pPr>
            <a:endParaRPr lang="en-CA" sz="1200" b="1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943100" lvl="3" indent="-571500">
              <a:buFont typeface="Arial" panose="020B0604020202020204" pitchFamily="34" charset="0"/>
              <a:buChar char="•"/>
            </a:pPr>
            <a:r>
              <a:rPr lang="en-CA" sz="2800" b="1" dirty="0">
                <a:solidFill>
                  <a:prstClr val="black"/>
                </a:solidFill>
                <a:latin typeface="Times New Roman"/>
                <a:cs typeface="Times New Roman"/>
              </a:rPr>
              <a:t>Provides empathy, accountability</a:t>
            </a:r>
          </a:p>
          <a:p>
            <a:pPr marL="1943100" lvl="3" indent="-571500">
              <a:buFont typeface="Arial" panose="020B0604020202020204" pitchFamily="34" charset="0"/>
              <a:buChar char="•"/>
            </a:pPr>
            <a:endParaRPr lang="en-CA" sz="1200" b="1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943100" lvl="3" indent="-571500">
              <a:buFont typeface="Arial" panose="020B0604020202020204" pitchFamily="34" charset="0"/>
              <a:buChar char="•"/>
            </a:pPr>
            <a:r>
              <a:rPr lang="en-CA" sz="2800" b="1" dirty="0">
                <a:solidFill>
                  <a:prstClr val="black"/>
                </a:solidFill>
                <a:latin typeface="Times New Roman"/>
                <a:cs typeface="Times New Roman"/>
              </a:rPr>
              <a:t>Advantages: encourage relationship with God, biblical help, same worldview</a:t>
            </a:r>
          </a:p>
          <a:p>
            <a:pPr marL="1943100" lvl="3" indent="-571500">
              <a:buFont typeface="Arial" panose="020B0604020202020204" pitchFamily="34" charset="0"/>
              <a:buChar char="•"/>
            </a:pPr>
            <a:endParaRPr lang="en-CA" sz="1200" b="1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943100" lvl="3" indent="-571500">
              <a:buFont typeface="Arial" panose="020B0604020202020204" pitchFamily="34" charset="0"/>
              <a:buChar char="•"/>
            </a:pPr>
            <a:r>
              <a:rPr lang="en-CA" sz="2800" b="1" dirty="0">
                <a:solidFill>
                  <a:prstClr val="black"/>
                </a:solidFill>
                <a:latin typeface="Times New Roman"/>
                <a:cs typeface="Times New Roman"/>
              </a:rPr>
              <a:t>Cautions: Lack of experience/training, in some cases dangerous (ex. Pray for a miracle to fix a broken arm</a:t>
            </a:r>
            <a:r>
              <a:rPr lang="en-CA" sz="2800" b="1">
                <a:solidFill>
                  <a:prstClr val="black"/>
                </a:solidFill>
                <a:latin typeface="Times New Roman"/>
                <a:cs typeface="Times New Roman"/>
              </a:rPr>
              <a:t>/depression)</a:t>
            </a:r>
            <a:endParaRPr lang="en-CA" sz="2800" b="1" dirty="0">
              <a:solidFill>
                <a:prstClr val="black"/>
              </a:solidFill>
            </a:endParaRPr>
          </a:p>
          <a:p>
            <a:pPr lvl="0"/>
            <a:endParaRPr lang="en-CA" sz="2800" b="1" dirty="0">
              <a:solidFill>
                <a:prstClr val="black"/>
              </a:solidFill>
            </a:endParaRPr>
          </a:p>
          <a:p>
            <a:pPr lvl="0"/>
            <a:endParaRPr lang="en-CA" sz="28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34400" y="64008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0830728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14400"/>
            <a:ext cx="906780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CA" sz="3600" b="1" dirty="0">
                <a:solidFill>
                  <a:prstClr val="black"/>
                </a:solidFill>
              </a:rPr>
              <a:t>Common Treatments for mental illness</a:t>
            </a:r>
          </a:p>
          <a:p>
            <a:pPr lvl="0" algn="ctr"/>
            <a:endParaRPr lang="en-CA" sz="1000" b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lvl="0"/>
            <a:r>
              <a:rPr lang="en-CA" sz="60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   	  *   Medication</a:t>
            </a:r>
          </a:p>
          <a:p>
            <a:pPr marL="1943100" lvl="3" indent="-571500">
              <a:buFont typeface="Arial" panose="020B0604020202020204" pitchFamily="34" charset="0"/>
              <a:buChar char="•"/>
            </a:pPr>
            <a:r>
              <a:rPr lang="en-CA" sz="28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Critical for some illnesses</a:t>
            </a:r>
          </a:p>
          <a:p>
            <a:pPr marL="1943100" lvl="3" indent="-571500">
              <a:buFont typeface="Arial" panose="020B0604020202020204" pitchFamily="34" charset="0"/>
              <a:buChar char="•"/>
            </a:pPr>
            <a:endParaRPr lang="en-CA" sz="1200" b="1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943100" lvl="3" indent="-571500">
              <a:buFont typeface="Arial" panose="020B0604020202020204" pitchFamily="34" charset="0"/>
              <a:buChar char="•"/>
            </a:pPr>
            <a:r>
              <a:rPr lang="en-CA" sz="2800" b="1" dirty="0">
                <a:solidFill>
                  <a:prstClr val="black"/>
                </a:solidFill>
                <a:latin typeface="Times New Roman"/>
                <a:cs typeface="Times New Roman"/>
              </a:rPr>
              <a:t>For some, short term, symptoms disappear</a:t>
            </a:r>
          </a:p>
          <a:p>
            <a:pPr marL="1943100" lvl="3" indent="-571500">
              <a:buFont typeface="Arial" panose="020B0604020202020204" pitchFamily="34" charset="0"/>
              <a:buChar char="•"/>
            </a:pPr>
            <a:endParaRPr lang="en-CA" sz="1200" b="1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943100" lvl="3" indent="-571500">
              <a:buFont typeface="Arial" panose="020B0604020202020204" pitchFamily="34" charset="0"/>
              <a:buChar char="•"/>
            </a:pPr>
            <a:r>
              <a:rPr lang="en-CA" sz="2800" b="1" dirty="0">
                <a:solidFill>
                  <a:prstClr val="black"/>
                </a:solidFill>
                <a:latin typeface="Times New Roman"/>
                <a:cs typeface="Times New Roman"/>
              </a:rPr>
              <a:t>Others, long term (</a:t>
            </a:r>
            <a:r>
              <a:rPr lang="en-CA" sz="2800" b="1" dirty="0" err="1">
                <a:solidFill>
                  <a:prstClr val="black"/>
                </a:solidFill>
                <a:latin typeface="Times New Roman"/>
                <a:cs typeface="Times New Roman"/>
              </a:rPr>
              <a:t>ie</a:t>
            </a:r>
            <a:r>
              <a:rPr lang="en-CA" sz="2800" b="1" dirty="0">
                <a:solidFill>
                  <a:prstClr val="black"/>
                </a:solidFill>
                <a:latin typeface="Times New Roman"/>
                <a:cs typeface="Times New Roman"/>
              </a:rPr>
              <a:t> diabetes, schizophrenia)</a:t>
            </a:r>
          </a:p>
          <a:p>
            <a:pPr marL="1943100" lvl="3" indent="-571500">
              <a:buFont typeface="Arial" panose="020B0604020202020204" pitchFamily="34" charset="0"/>
              <a:buChar char="•"/>
            </a:pPr>
            <a:endParaRPr lang="en-CA" sz="1200" b="1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943100" lvl="3" indent="-571500">
              <a:buFont typeface="Arial" panose="020B0604020202020204" pitchFamily="34" charset="0"/>
              <a:buChar char="•"/>
            </a:pPr>
            <a:r>
              <a:rPr lang="en-CA" sz="2800" b="1" dirty="0">
                <a:solidFill>
                  <a:prstClr val="black"/>
                </a:solidFill>
                <a:latin typeface="Times New Roman"/>
                <a:cs typeface="Times New Roman"/>
              </a:rPr>
              <a:t>Concerns:</a:t>
            </a:r>
          </a:p>
          <a:p>
            <a:pPr marL="2857500" lvl="5" indent="-571500">
              <a:buFont typeface="Arial" panose="020B0604020202020204" pitchFamily="34" charset="0"/>
              <a:buChar char="•"/>
            </a:pPr>
            <a:r>
              <a:rPr lang="en-CA" sz="2800" b="1" dirty="0">
                <a:solidFill>
                  <a:prstClr val="black"/>
                </a:solidFill>
                <a:latin typeface="Times New Roman"/>
                <a:cs typeface="Times New Roman"/>
              </a:rPr>
              <a:t>“It will change me” </a:t>
            </a:r>
          </a:p>
          <a:p>
            <a:pPr marL="2857500" lvl="5" indent="-571500">
              <a:buFont typeface="Arial" panose="020B0604020202020204" pitchFamily="34" charset="0"/>
              <a:buChar char="•"/>
            </a:pPr>
            <a:r>
              <a:rPr lang="en-CA" sz="2800" b="1" dirty="0">
                <a:solidFill>
                  <a:prstClr val="black"/>
                </a:solidFill>
                <a:latin typeface="Times New Roman"/>
                <a:cs typeface="Times New Roman"/>
              </a:rPr>
              <a:t>“I am afraid of the side affects”</a:t>
            </a:r>
          </a:p>
          <a:p>
            <a:pPr marL="2857500" lvl="5" indent="-571500">
              <a:buFont typeface="Arial" panose="020B0604020202020204" pitchFamily="34" charset="0"/>
              <a:buChar char="•"/>
            </a:pPr>
            <a:r>
              <a:rPr lang="en-CA" sz="2800" b="1" dirty="0">
                <a:solidFill>
                  <a:prstClr val="black"/>
                </a:solidFill>
                <a:latin typeface="Times New Roman"/>
                <a:cs typeface="Times New Roman"/>
              </a:rPr>
              <a:t>“It did not work for so-and-so”</a:t>
            </a:r>
          </a:p>
          <a:p>
            <a:pPr marL="2857500" lvl="5" indent="-571500">
              <a:buFont typeface="Arial" panose="020B0604020202020204" pitchFamily="34" charset="0"/>
              <a:buChar char="•"/>
            </a:pPr>
            <a:r>
              <a:rPr lang="en-CA" sz="2800" b="1" dirty="0">
                <a:solidFill>
                  <a:prstClr val="black"/>
                </a:solidFill>
                <a:latin typeface="Times New Roman"/>
                <a:cs typeface="Times New Roman"/>
              </a:rPr>
              <a:t>“I will become addicted”</a:t>
            </a:r>
          </a:p>
          <a:p>
            <a:pPr lvl="4"/>
            <a:endParaRPr lang="en-CA" sz="2800" b="1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lvl="0"/>
            <a:endParaRPr lang="en-CA" sz="2800" b="1" dirty="0">
              <a:solidFill>
                <a:prstClr val="black"/>
              </a:solidFill>
            </a:endParaRPr>
          </a:p>
          <a:p>
            <a:pPr lvl="0"/>
            <a:endParaRPr lang="en-CA" sz="28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0" y="64770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7956798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836712"/>
            <a:ext cx="8684693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b="1" dirty="0">
                <a:solidFill>
                  <a:prstClr val="black"/>
                </a:solidFill>
              </a:rPr>
              <a:t>Common Treatments for mental illness</a:t>
            </a:r>
          </a:p>
          <a:p>
            <a:endParaRPr lang="en-CA" sz="3600" b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r>
              <a:rPr lang="en-CA" sz="60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	  *   Counseling</a:t>
            </a:r>
          </a:p>
          <a:p>
            <a:r>
              <a:rPr lang="en-CA" sz="60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	  *   Medication</a:t>
            </a:r>
          </a:p>
          <a:p>
            <a:r>
              <a:rPr lang="en-CA" sz="60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      *   </a:t>
            </a:r>
            <a:r>
              <a:rPr lang="en-CA" sz="60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Lifestyle</a:t>
            </a:r>
          </a:p>
          <a:p>
            <a:endParaRPr lang="en-CA" sz="6000" b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endParaRPr lang="en-CA" sz="6000" b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endParaRPr lang="en-US" sz="60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  <a:p>
            <a:endParaRPr lang="en-CA" sz="28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34400" y="64008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7584495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637" y="838200"/>
            <a:ext cx="9246955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u="sng" dirty="0"/>
              <a:t>Daily Things to </a:t>
            </a:r>
            <a:r>
              <a:rPr lang="en-CA" sz="2400" b="1" u="sng" dirty="0">
                <a:solidFill>
                  <a:schemeClr val="accent3">
                    <a:lumMod val="75000"/>
                  </a:schemeClr>
                </a:solidFill>
              </a:rPr>
              <a:t>AVOID</a:t>
            </a:r>
            <a:r>
              <a:rPr lang="en-CA" sz="2400" b="1" u="sng" dirty="0"/>
              <a:t> for strong spiritual/mental health</a:t>
            </a:r>
          </a:p>
          <a:p>
            <a:pPr marL="342900" indent="-342900">
              <a:buAutoNum type="arabicPeriod"/>
            </a:pPr>
            <a:r>
              <a:rPr lang="en-CA" sz="2800" dirty="0"/>
              <a:t>Not being productive </a:t>
            </a:r>
          </a:p>
          <a:p>
            <a:pPr marL="342900" indent="-342900">
              <a:buAutoNum type="arabicPeriod"/>
            </a:pPr>
            <a:r>
              <a:rPr lang="en-CA" sz="2800" dirty="0"/>
              <a:t>Keep checking your phone mindlessly</a:t>
            </a:r>
          </a:p>
          <a:p>
            <a:pPr marL="342900" indent="-342900">
              <a:buAutoNum type="arabicPeriod"/>
            </a:pPr>
            <a:r>
              <a:rPr lang="en-CA" sz="2800" dirty="0"/>
              <a:t>“Brain Candy” (Dopamine saturation=depressed mood)</a:t>
            </a:r>
          </a:p>
          <a:p>
            <a:pPr marL="800100" lvl="1" indent="-342900">
              <a:buAutoNum type="arabicPeriod"/>
            </a:pPr>
            <a:r>
              <a:rPr lang="en-CA" sz="2800" dirty="0"/>
              <a:t>Movies</a:t>
            </a:r>
          </a:p>
          <a:p>
            <a:pPr marL="800100" lvl="1" indent="-342900">
              <a:buAutoNum type="arabicPeriod"/>
            </a:pPr>
            <a:r>
              <a:rPr lang="en-CA" sz="2800" dirty="0"/>
              <a:t>Video Games</a:t>
            </a:r>
          </a:p>
          <a:p>
            <a:pPr marL="800100" lvl="1" indent="-342900">
              <a:buAutoNum type="arabicPeriod"/>
            </a:pPr>
            <a:r>
              <a:rPr lang="en-CA" sz="2800" dirty="0"/>
              <a:t>Social Media</a:t>
            </a:r>
          </a:p>
          <a:p>
            <a:pPr marL="800100" lvl="1" indent="-342900">
              <a:buAutoNum type="arabicPeriod"/>
            </a:pPr>
            <a:r>
              <a:rPr lang="en-CA" sz="2800" dirty="0"/>
              <a:t>Unhealthy Snacking</a:t>
            </a:r>
          </a:p>
          <a:p>
            <a:pPr marL="342900" indent="-342900">
              <a:buAutoNum type="arabicPeriod"/>
            </a:pPr>
            <a:r>
              <a:rPr lang="en-CA" sz="2800" dirty="0"/>
              <a:t>Social Media</a:t>
            </a:r>
          </a:p>
          <a:p>
            <a:pPr marL="800100" lvl="1" indent="-342900">
              <a:buAutoNum type="arabicPeriod"/>
            </a:pPr>
            <a:r>
              <a:rPr lang="en-CA" sz="2800" dirty="0"/>
              <a:t>FOMO (Fear of missing out)</a:t>
            </a:r>
          </a:p>
          <a:p>
            <a:pPr marL="800100" lvl="1" indent="-342900">
              <a:buAutoNum type="arabicPeriod"/>
            </a:pPr>
            <a:r>
              <a:rPr lang="en-CA" sz="2800" dirty="0"/>
              <a:t>Comparing yourself to others </a:t>
            </a:r>
          </a:p>
          <a:p>
            <a:pPr lvl="1"/>
            <a:r>
              <a:rPr lang="en-CA" sz="2800" dirty="0"/>
              <a:t>(FACEBOOK/INSTAGRAM- in the news)</a:t>
            </a:r>
          </a:p>
          <a:p>
            <a:pPr marL="342900" indent="-342900">
              <a:buAutoNum type="arabicPeriod"/>
            </a:pPr>
            <a:r>
              <a:rPr lang="en-CA" sz="2800" dirty="0"/>
              <a:t>News Overload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8560822" y="6400800"/>
            <a:ext cx="44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7035026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838200"/>
            <a:ext cx="8760475" cy="5324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u="sng" dirty="0"/>
              <a:t>Daily Things to </a:t>
            </a:r>
            <a:r>
              <a:rPr lang="en-CA" sz="2400" b="1" u="sng" dirty="0">
                <a:solidFill>
                  <a:schemeClr val="accent3">
                    <a:lumMod val="75000"/>
                  </a:schemeClr>
                </a:solidFill>
              </a:rPr>
              <a:t>AVOID</a:t>
            </a:r>
            <a:r>
              <a:rPr lang="en-CA" sz="2400" b="1" u="sng" dirty="0"/>
              <a:t> for strong spiritual/mental health</a:t>
            </a:r>
          </a:p>
          <a:p>
            <a:r>
              <a:rPr lang="en-CA" sz="2800" dirty="0"/>
              <a:t>6. “Doomscrolling”</a:t>
            </a:r>
          </a:p>
          <a:p>
            <a:r>
              <a:rPr lang="en-CA" sz="2800" dirty="0"/>
              <a:t>7. Not getting outside</a:t>
            </a:r>
          </a:p>
          <a:p>
            <a:r>
              <a:rPr lang="en-CA" sz="2800" dirty="0"/>
              <a:t>8. Isolating</a:t>
            </a:r>
          </a:p>
          <a:p>
            <a:r>
              <a:rPr lang="en-CA" sz="2800" dirty="0"/>
              <a:t>9. Small talk/complaining vs constructive conversations</a:t>
            </a:r>
          </a:p>
          <a:p>
            <a:r>
              <a:rPr lang="en-CA" sz="2800" dirty="0"/>
              <a:t>10. Screen time before bed</a:t>
            </a:r>
          </a:p>
          <a:p>
            <a:r>
              <a:rPr lang="en-CA" sz="2800" dirty="0"/>
              <a:t>11. Not getting enough sleep</a:t>
            </a:r>
          </a:p>
          <a:p>
            <a:r>
              <a:rPr lang="en-CA" sz="2800" dirty="0"/>
              <a:t>12. Trying to be perfect</a:t>
            </a:r>
          </a:p>
          <a:p>
            <a:r>
              <a:rPr lang="en-CA" sz="2800" dirty="0"/>
              <a:t>13. Scheduling too much</a:t>
            </a:r>
          </a:p>
          <a:p>
            <a:r>
              <a:rPr lang="en-CA" sz="2800" dirty="0"/>
              <a:t>14. Overthinking: mind never shuts off</a:t>
            </a:r>
          </a:p>
          <a:p>
            <a:r>
              <a:rPr lang="en-CA" sz="2800" dirty="0"/>
              <a:t>15. Ruminating on negative thoughts</a:t>
            </a:r>
          </a:p>
          <a:p>
            <a:pPr marL="342900" indent="-342900">
              <a:buAutoNum type="arabicPeriod"/>
            </a:pPr>
            <a:endParaRPr lang="en-CA" dirty="0"/>
          </a:p>
          <a:p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8532440" y="630932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7876782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A87AC-CDC1-4AAC-03AB-445658127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741CE23-0592-458E-6852-4D1865A8BF3C}"/>
              </a:ext>
            </a:extLst>
          </p:cNvPr>
          <p:cNvSpPr/>
          <p:nvPr/>
        </p:nvSpPr>
        <p:spPr>
          <a:xfrm>
            <a:off x="367816" y="762000"/>
            <a:ext cx="8640960" cy="8186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2800" u="sng" dirty="0">
                <a:solidFill>
                  <a:prstClr val="black"/>
                </a:solidFill>
                <a:ea typeface="Calibri"/>
                <a:cs typeface="Times New Roman"/>
              </a:rPr>
              <a:t>Practical Habits for Strong Spiritual &amp; Mental Health</a:t>
            </a:r>
          </a:p>
          <a:p>
            <a:pPr lvl="0"/>
            <a:endParaRPr lang="en-US" sz="32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3200" i="1" dirty="0">
                <a:solidFill>
                  <a:prstClr val="black"/>
                </a:solidFill>
                <a:ea typeface="Calibri"/>
                <a:cs typeface="Times New Roman"/>
              </a:rPr>
              <a:t>"Finally, brethren, whatsoever things are true, whatsoever things are honest, whatsoever things are just, whatsoever things are pure, whatsoever things are lovely, whatsoever things are of good report; if there be any virtue, and if there be any praise, think on these things.“ (Philippians 4:8)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2EA836-51BE-CD89-206B-751D992249F2}"/>
              </a:ext>
            </a:extLst>
          </p:cNvPr>
          <p:cNvSpPr txBox="1"/>
          <p:nvPr/>
        </p:nvSpPr>
        <p:spPr>
          <a:xfrm>
            <a:off x="340107" y="6324600"/>
            <a:ext cx="518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5989825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4CAC8-A46C-9ED4-6854-A0893BA37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7563B0-462C-562C-B3E6-63216BDE44D7}"/>
              </a:ext>
            </a:extLst>
          </p:cNvPr>
          <p:cNvSpPr/>
          <p:nvPr/>
        </p:nvSpPr>
        <p:spPr>
          <a:xfrm>
            <a:off x="398565" y="188640"/>
            <a:ext cx="8640960" cy="695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6000" dirty="0">
                <a:solidFill>
                  <a:prstClr val="black"/>
                </a:solidFill>
                <a:ea typeface="Calibri"/>
                <a:cs typeface="Times New Roman"/>
              </a:rPr>
              <a:t>1. Prayer Time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771527-2C66-43A0-2715-6C6CF79CBDDE}"/>
              </a:ext>
            </a:extLst>
          </p:cNvPr>
          <p:cNvSpPr txBox="1"/>
          <p:nvPr/>
        </p:nvSpPr>
        <p:spPr>
          <a:xfrm>
            <a:off x="304800" y="6484694"/>
            <a:ext cx="442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A0F70F5-AF09-5A5C-D1F5-9741086F1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209800"/>
            <a:ext cx="2664296" cy="3088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74097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6000" dirty="0">
                <a:solidFill>
                  <a:prstClr val="black"/>
                </a:solidFill>
                <a:ea typeface="Calibri"/>
                <a:cs typeface="Times New Roman"/>
              </a:rPr>
              <a:t>2. Devotional Time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86000"/>
            <a:ext cx="5291546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8565" y="6354562"/>
            <a:ext cx="57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41114882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6000" dirty="0">
                <a:solidFill>
                  <a:prstClr val="black"/>
                </a:solidFill>
                <a:ea typeface="Calibri"/>
                <a:cs typeface="Times New Roman"/>
              </a:rPr>
              <a:t>3. </a:t>
            </a:r>
            <a:r>
              <a:rPr lang="en-US" sz="5400" dirty="0">
                <a:solidFill>
                  <a:prstClr val="black"/>
                </a:solidFill>
                <a:ea typeface="Calibri"/>
                <a:cs typeface="Times New Roman"/>
              </a:rPr>
              <a:t>Focus on Fruit of the Spirit</a:t>
            </a:r>
            <a:endParaRPr lang="en-US" sz="5400" u="sng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514600"/>
            <a:ext cx="495263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6484694"/>
            <a:ext cx="670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1830767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4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  <a:t>4. Reach out, don’t suffer in silence</a:t>
            </a:r>
            <a:endParaRPr lang="en-US" sz="4400" u="sng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820" y="2057400"/>
            <a:ext cx="3240360" cy="3244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32440" y="630932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6678910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6000" dirty="0">
                <a:solidFill>
                  <a:prstClr val="black"/>
                </a:solidFill>
                <a:ea typeface="Calibri"/>
                <a:cs typeface="Times New Roman"/>
              </a:rPr>
              <a:t>5. Get adequate sleep</a:t>
            </a:r>
            <a:endParaRPr lang="en-US" sz="6000" u="sng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25" y="2362200"/>
            <a:ext cx="501015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32440" y="638132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7350212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6000" dirty="0">
                <a:solidFill>
                  <a:prstClr val="black"/>
                </a:solidFill>
                <a:ea typeface="Calibri"/>
                <a:cs typeface="Times New Roman"/>
              </a:rPr>
              <a:t>6. Learn to say “NO”</a:t>
            </a:r>
            <a:endParaRPr lang="en-US" sz="6000" u="sng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563" y="2438400"/>
            <a:ext cx="4930874" cy="2699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32440" y="638132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7091981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4800" dirty="0">
                <a:solidFill>
                  <a:prstClr val="black"/>
                </a:solidFill>
                <a:ea typeface="Calibri"/>
                <a:cs typeface="Times New Roman"/>
              </a:rPr>
              <a:t>7. Focus on what you can control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590800"/>
            <a:ext cx="5290542" cy="296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6464423"/>
            <a:ext cx="598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32843359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4800" dirty="0">
                <a:solidFill>
                  <a:prstClr val="black"/>
                </a:solidFill>
                <a:ea typeface="Calibri"/>
                <a:cs typeface="Times New Roman"/>
              </a:rPr>
              <a:t>8. Have Realistic Expectations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514600"/>
            <a:ext cx="5559524" cy="2495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2029" y="6310419"/>
            <a:ext cx="639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6341965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6000" dirty="0">
                <a:solidFill>
                  <a:prstClr val="black"/>
                </a:solidFill>
                <a:ea typeface="Calibri"/>
                <a:cs typeface="Times New Roman"/>
              </a:rPr>
              <a:t>9. Wholesome Hobbies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209800"/>
            <a:ext cx="4159922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5839" y="626770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4276960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6000" dirty="0">
                <a:solidFill>
                  <a:prstClr val="black"/>
                </a:solidFill>
                <a:ea typeface="Calibri"/>
                <a:cs typeface="Times New Roman"/>
              </a:rPr>
              <a:t>10. Setting boundaries 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362200"/>
            <a:ext cx="5082669" cy="2663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626770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429076606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4800" dirty="0">
                <a:solidFill>
                  <a:prstClr val="black"/>
                </a:solidFill>
                <a:ea typeface="Calibri"/>
                <a:cs typeface="Times New Roman"/>
              </a:rPr>
              <a:t>11. Be with those who encourage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09800"/>
            <a:ext cx="5832648" cy="2952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48936" y="6374949"/>
            <a:ext cx="595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0815824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5400" dirty="0">
                <a:solidFill>
                  <a:prstClr val="black"/>
                </a:solidFill>
                <a:ea typeface="Calibri"/>
                <a:cs typeface="Times New Roman"/>
              </a:rPr>
              <a:t>12. Avoid excessive “work”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86000"/>
            <a:ext cx="5758279" cy="2957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607818" y="6400800"/>
            <a:ext cx="518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4826540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6000" dirty="0">
                <a:solidFill>
                  <a:prstClr val="black"/>
                </a:solidFill>
                <a:ea typeface="Calibri"/>
                <a:cs typeface="Times New Roman"/>
              </a:rPr>
              <a:t>13. Exercise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123" y="2057400"/>
            <a:ext cx="4051754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44906" y="6261928"/>
            <a:ext cx="518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4382946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95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6000" dirty="0">
                <a:solidFill>
                  <a:prstClr val="black"/>
                </a:solidFill>
                <a:ea typeface="Calibri"/>
                <a:cs typeface="Times New Roman"/>
              </a:rPr>
              <a:t>14. Breath!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851" y="2286000"/>
            <a:ext cx="5316388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96861" y="6450568"/>
            <a:ext cx="442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9612317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6000" dirty="0">
                <a:solidFill>
                  <a:prstClr val="black"/>
                </a:solidFill>
                <a:ea typeface="Calibri"/>
                <a:cs typeface="Times New Roman"/>
              </a:rPr>
              <a:t>15. Be Productive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910" y="2286000"/>
            <a:ext cx="4330179" cy="2965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626770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69761665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32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6000" dirty="0">
                <a:solidFill>
                  <a:prstClr val="black"/>
                </a:solidFill>
                <a:ea typeface="Calibri"/>
                <a:cs typeface="Times New Roman"/>
              </a:rPr>
              <a:t>16. Serve others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704" y="1952836"/>
            <a:ext cx="4282592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95536" y="626770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6379774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5400" dirty="0">
                <a:solidFill>
                  <a:prstClr val="black"/>
                </a:solidFill>
                <a:ea typeface="Calibri"/>
                <a:cs typeface="Times New Roman"/>
              </a:rPr>
              <a:t>17. Be Patient (self/others)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246" y="2667000"/>
            <a:ext cx="4653508" cy="25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626770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34182854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66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6600" dirty="0">
                <a:solidFill>
                  <a:prstClr val="black"/>
                </a:solidFill>
                <a:ea typeface="Calibri"/>
                <a:cs typeface="Times New Roman"/>
              </a:rPr>
              <a:t>18. Good eating habits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708920"/>
            <a:ext cx="3431964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626770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38895636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6000" dirty="0">
                <a:solidFill>
                  <a:prstClr val="black"/>
                </a:solidFill>
                <a:ea typeface="Calibri"/>
                <a:cs typeface="Times New Roman"/>
              </a:rPr>
              <a:t>19. Get outside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181" y="2209800"/>
            <a:ext cx="6549727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27835" y="6300028"/>
            <a:ext cx="442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91728766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6000" dirty="0">
                <a:solidFill>
                  <a:prstClr val="black"/>
                </a:solidFill>
                <a:ea typeface="Calibri"/>
                <a:cs typeface="Times New Roman"/>
              </a:rPr>
              <a:t>20. Declutter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286000"/>
            <a:ext cx="4286162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24103" y="6400800"/>
            <a:ext cx="442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411684121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4800" dirty="0">
                <a:solidFill>
                  <a:prstClr val="black"/>
                </a:solidFill>
                <a:ea typeface="Calibri"/>
                <a:cs typeface="Times New Roman"/>
              </a:rPr>
              <a:t>21. Regular Schedule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60835"/>
            <a:ext cx="6030058" cy="2736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604448" y="638132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84960497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3040" y="15240"/>
            <a:ext cx="864096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4800" dirty="0">
                <a:solidFill>
                  <a:prstClr val="black"/>
                </a:solidFill>
                <a:ea typeface="Calibri"/>
                <a:cs typeface="Times New Roman"/>
              </a:rPr>
              <a:t>22. Self aware: be honest with thoughts/feelings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16" y="2492896"/>
            <a:ext cx="4693697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460432" y="630932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29365167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5400" dirty="0">
                <a:solidFill>
                  <a:prstClr val="black"/>
                </a:solidFill>
                <a:ea typeface="Calibri"/>
                <a:cs typeface="Times New Roman"/>
              </a:rPr>
              <a:t>23. Keep a Journal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043333"/>
            <a:ext cx="4752528" cy="315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6400800"/>
            <a:ext cx="454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4566426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6000" dirty="0">
                <a:solidFill>
                  <a:prstClr val="black"/>
                </a:solidFill>
                <a:ea typeface="Calibri"/>
                <a:cs typeface="Times New Roman"/>
              </a:rPr>
              <a:t>24. Put down cell phone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209800"/>
            <a:ext cx="3421836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6320810"/>
            <a:ext cx="44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2379528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4800" dirty="0">
                <a:solidFill>
                  <a:prstClr val="black"/>
                </a:solidFill>
                <a:ea typeface="Calibri"/>
                <a:cs typeface="Times New Roman"/>
              </a:rPr>
              <a:t>25. Regular Church/Bible Class/Small Group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590800"/>
            <a:ext cx="4120306" cy="2772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" y="6331201"/>
            <a:ext cx="518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47588352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565" y="188640"/>
            <a:ext cx="86409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10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r>
              <a:rPr lang="en-US" sz="6000" dirty="0">
                <a:solidFill>
                  <a:prstClr val="black"/>
                </a:solidFill>
                <a:ea typeface="Calibri"/>
                <a:cs typeface="Times New Roman"/>
              </a:rPr>
              <a:t>26. Be a burden bearer</a:t>
            </a: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/>
            <a:endParaRPr lang="en-US" sz="2400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/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“Cast your cares upon Him for He </a:t>
            </a:r>
            <a:r>
              <a:rPr lang="en-US" sz="3200" b="1" i="1" dirty="0" err="1">
                <a:solidFill>
                  <a:prstClr val="black"/>
                </a:solidFill>
                <a:ea typeface="Calibri"/>
                <a:cs typeface="Times New Roman"/>
              </a:rPr>
              <a:t>careth</a:t>
            </a:r>
            <a:r>
              <a:rPr lang="en-US" sz="3200" b="1" i="1" dirty="0">
                <a:solidFill>
                  <a:prstClr val="black"/>
                </a:solidFill>
                <a:ea typeface="Calibri"/>
                <a:cs typeface="Times New Roman"/>
              </a:rPr>
              <a:t> for you”</a:t>
            </a:r>
            <a:endParaRPr lang="en-CA" sz="3200" b="1" i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CA" dirty="0">
              <a:ea typeface="Calibri"/>
              <a:cs typeface="Times New Roman"/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438400"/>
            <a:ext cx="7202941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8565" y="6331201"/>
            <a:ext cx="530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88211664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836712"/>
            <a:ext cx="8913293" cy="7755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Should I be concerned about myself?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Get educated</a:t>
            </a:r>
          </a:p>
          <a:p>
            <a:pPr marL="800100" marR="0" lvl="1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Experiencing strong emotions does NOT mean I have a mental illness</a:t>
            </a:r>
          </a:p>
          <a:p>
            <a:pPr marL="800100" marR="0" lvl="1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Symptoms are generally prolonged and interfere with normal living</a:t>
            </a:r>
          </a:p>
          <a:p>
            <a:pPr marL="800100" marR="0" lvl="1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If you are not sure, talk to someone, don’t suffer needlessly</a:t>
            </a:r>
          </a:p>
          <a:p>
            <a:pPr marL="800100" marR="0" lvl="1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If you are not getting answers that address your concerns,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don’t stop, keep looking</a:t>
            </a:r>
          </a:p>
          <a:p>
            <a:pPr marL="800100" marR="0" lvl="1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"/>
              <a:tabLst/>
              <a:defRPr/>
            </a:pP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Calibri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0" y="64008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62153458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29852" y="609600"/>
            <a:ext cx="9296400" cy="689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CA" sz="2800" b="1" dirty="0"/>
              <a:t>How can I help?</a:t>
            </a:r>
          </a:p>
          <a:p>
            <a:pPr lvl="1">
              <a:lnSpc>
                <a:spcPct val="150000"/>
              </a:lnSpc>
            </a:pPr>
            <a:r>
              <a:rPr lang="en-CA" sz="3000" dirty="0"/>
              <a:t>• Listen without judging or trying to fix everything</a:t>
            </a:r>
            <a:br>
              <a:rPr lang="en-CA" sz="3000" dirty="0"/>
            </a:br>
            <a:r>
              <a:rPr lang="en-CA" sz="3000" dirty="0"/>
              <a:t>• Pray with them and remind them of hope in Christ</a:t>
            </a:r>
            <a:br>
              <a:rPr lang="en-CA" sz="3000" dirty="0"/>
            </a:br>
            <a:r>
              <a:rPr lang="en-CA" sz="3000" dirty="0"/>
              <a:t>• Encourage appropriate professional &amp; spiritual help</a:t>
            </a:r>
            <a:br>
              <a:rPr lang="en-CA" sz="3000" dirty="0"/>
            </a:br>
            <a:r>
              <a:rPr lang="en-CA" sz="3000" dirty="0"/>
              <a:t>• Stay connected — don’t let them suffer in isolation</a:t>
            </a:r>
            <a:br>
              <a:rPr lang="en-CA" sz="3000" dirty="0"/>
            </a:br>
            <a:r>
              <a:rPr lang="en-CA" sz="3000" dirty="0"/>
              <a:t>• Learn the facts &amp; avoid harmful assumptions/labels</a:t>
            </a:r>
            <a:br>
              <a:rPr lang="en-CA" sz="3000" dirty="0"/>
            </a:br>
            <a:r>
              <a:rPr lang="en-CA" sz="3000" dirty="0"/>
              <a:t>• Offer practical help, patience, and ongoing support</a:t>
            </a:r>
            <a:endParaRPr lang="en-US" sz="3000" dirty="0">
              <a:latin typeface="Times New Roman"/>
              <a:ea typeface="Calibri"/>
              <a:cs typeface="Times New Roman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dirty="0">
              <a:latin typeface="Times New Roman"/>
              <a:ea typeface="Calibri"/>
              <a:cs typeface="Times New Roman"/>
            </a:endParaRPr>
          </a:p>
          <a:p>
            <a:pPr lvl="0"/>
            <a:endParaRPr lang="en-CA" sz="2800" b="1" dirty="0">
              <a:solidFill>
                <a:prstClr val="black"/>
              </a:solidFill>
            </a:endParaRPr>
          </a:p>
          <a:p>
            <a:pPr lvl="0"/>
            <a:endParaRPr lang="en-CA" sz="2800" b="1" dirty="0">
              <a:solidFill>
                <a:prstClr val="black"/>
              </a:solidFill>
            </a:endParaRPr>
          </a:p>
          <a:p>
            <a:pPr lvl="0"/>
            <a:endParaRPr lang="en-CA" sz="2800" b="1" dirty="0">
              <a:solidFill>
                <a:prstClr val="black"/>
              </a:solidFill>
            </a:endParaRPr>
          </a:p>
          <a:p>
            <a:pPr lvl="0"/>
            <a:endParaRPr lang="en-CA" sz="28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6324600"/>
            <a:ext cx="665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404525498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53" y="1066800"/>
            <a:ext cx="9065693" cy="731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CA" sz="4400" b="1" dirty="0">
                <a:solidFill>
                  <a:prstClr val="black"/>
                </a:solidFill>
              </a:rPr>
              <a:t>God can use you to be a great help to those in need!!</a:t>
            </a:r>
          </a:p>
          <a:p>
            <a:pPr lvl="4">
              <a:lnSpc>
                <a:spcPct val="115000"/>
              </a:lnSpc>
            </a:pPr>
            <a:endParaRPr lang="en-US" sz="2000" dirty="0">
              <a:latin typeface="Times New Roman"/>
              <a:ea typeface="Calibri"/>
              <a:cs typeface="Times New Roman"/>
            </a:endParaRPr>
          </a:p>
          <a:p>
            <a:pPr lvl="0"/>
            <a:r>
              <a:rPr lang="en-CA" sz="2400" i="1" dirty="0">
                <a:solidFill>
                  <a:prstClr val="black"/>
                </a:solidFill>
                <a:latin typeface="Calibri"/>
              </a:rPr>
              <a:t>	</a:t>
            </a:r>
          </a:p>
          <a:p>
            <a:pPr lvl="0"/>
            <a:r>
              <a:rPr lang="en-CA" sz="2400" i="1" dirty="0">
                <a:solidFill>
                  <a:prstClr val="black"/>
                </a:solidFill>
                <a:latin typeface="Calibri"/>
                <a:cs typeface="FrankRuehl" panose="020E0503060101010101" pitchFamily="34" charset="-79"/>
              </a:rPr>
              <a:t>	</a:t>
            </a:r>
            <a:r>
              <a:rPr lang="en-CA" sz="4800" i="1" dirty="0">
                <a:solidFill>
                  <a:schemeClr val="accent1"/>
                </a:solidFill>
                <a:latin typeface="FrankRuehl" panose="020E0503060101010101" pitchFamily="34" charset="-79"/>
                <a:cs typeface="FrankRuehl" panose="020E0503060101010101" pitchFamily="34" charset="-79"/>
              </a:rPr>
              <a:t>Bear ye one another's burdens, </a:t>
            </a:r>
          </a:p>
          <a:p>
            <a:pPr lvl="0"/>
            <a:r>
              <a:rPr lang="en-CA" sz="4800" i="1" dirty="0">
                <a:solidFill>
                  <a:schemeClr val="accent1"/>
                </a:solidFill>
                <a:latin typeface="FrankRuehl" panose="020E0503060101010101" pitchFamily="34" charset="-79"/>
                <a:cs typeface="FrankRuehl" panose="020E0503060101010101" pitchFamily="34" charset="-79"/>
              </a:rPr>
              <a:t>	and so fulfil the law of Christ. </a:t>
            </a:r>
            <a:br>
              <a:rPr lang="en-CA" sz="4800" i="1" dirty="0">
                <a:solidFill>
                  <a:schemeClr val="accent1"/>
                </a:solidFill>
                <a:latin typeface="FrankRuehl" panose="020E0503060101010101" pitchFamily="34" charset="-79"/>
                <a:cs typeface="FrankRuehl" panose="020E0503060101010101" pitchFamily="34" charset="-79"/>
              </a:rPr>
            </a:br>
            <a:r>
              <a:rPr lang="en-CA" sz="4800" i="1" dirty="0">
                <a:solidFill>
                  <a:schemeClr val="accent1"/>
                </a:solidFill>
                <a:latin typeface="FrankRuehl" panose="020E0503060101010101" pitchFamily="34" charset="-79"/>
                <a:cs typeface="FrankRuehl" panose="020E0503060101010101" pitchFamily="34" charset="-79"/>
              </a:rPr>
              <a:t>	(Galatians 6:2)</a:t>
            </a:r>
            <a:endParaRPr lang="en-CA" sz="4800" dirty="0">
              <a:solidFill>
                <a:schemeClr val="accent1"/>
              </a:solidFill>
              <a:latin typeface="FrankRuehl" panose="020E0503060101010101" pitchFamily="34" charset="-79"/>
              <a:cs typeface="FrankRuehl" panose="020E0503060101010101" pitchFamily="34" charset="-79"/>
            </a:endParaRPr>
          </a:p>
          <a:p>
            <a:pPr lvl="1">
              <a:lnSpc>
                <a:spcPct val="115000"/>
              </a:lnSpc>
            </a:pPr>
            <a:endParaRPr lang="en-US" sz="4000" dirty="0">
              <a:latin typeface="Times New Roman"/>
              <a:ea typeface="Calibri"/>
              <a:cs typeface="Times New Roman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dirty="0">
              <a:latin typeface="Times New Roman"/>
              <a:ea typeface="Calibri"/>
              <a:cs typeface="Times New Roman"/>
            </a:endParaRPr>
          </a:p>
          <a:p>
            <a:pPr lvl="0"/>
            <a:endParaRPr lang="en-CA" sz="2800" b="1" dirty="0">
              <a:solidFill>
                <a:prstClr val="black"/>
              </a:solidFill>
            </a:endParaRPr>
          </a:p>
          <a:p>
            <a:pPr lvl="0"/>
            <a:endParaRPr lang="en-CA" sz="2800" b="1" dirty="0">
              <a:solidFill>
                <a:prstClr val="black"/>
              </a:solidFill>
            </a:endParaRPr>
          </a:p>
          <a:p>
            <a:pPr lvl="0"/>
            <a:endParaRPr lang="en-CA" sz="2800" b="1" dirty="0">
              <a:solidFill>
                <a:prstClr val="black"/>
              </a:solidFill>
            </a:endParaRPr>
          </a:p>
          <a:p>
            <a:pPr lvl="0"/>
            <a:endParaRPr lang="en-CA" sz="28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34400" y="64008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28740934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0AFAE-09FC-C21E-6C83-BB5FD15D6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3CD44B6-D3D7-CAAB-85DA-E76AD5407CDA}"/>
              </a:ext>
            </a:extLst>
          </p:cNvPr>
          <p:cNvSpPr/>
          <p:nvPr/>
        </p:nvSpPr>
        <p:spPr>
          <a:xfrm>
            <a:off x="6480810" y="857250"/>
            <a:ext cx="2660904" cy="2660904"/>
          </a:xfrm>
          <a:prstGeom prst="ellipse">
            <a:avLst/>
          </a:prstGeom>
          <a:solidFill>
            <a:srgbClr val="DDF2F5">
              <a:alpha val="95000"/>
            </a:srgbClr>
          </a:solidFill>
          <a:ln w="12700">
            <a:solidFill>
              <a:srgbClr val="DDF2F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E0DD468-C20E-EC8A-F377-7EAB52561B56}"/>
              </a:ext>
            </a:extLst>
          </p:cNvPr>
          <p:cNvSpPr/>
          <p:nvPr/>
        </p:nvSpPr>
        <p:spPr>
          <a:xfrm>
            <a:off x="6707124" y="1076706"/>
            <a:ext cx="2215134" cy="2215134"/>
          </a:xfrm>
          <a:prstGeom prst="ellipse">
            <a:avLst/>
          </a:prstGeom>
          <a:solidFill>
            <a:srgbClr val="F4F8FB">
              <a:alpha val="0"/>
            </a:srgbClr>
          </a:solidFill>
          <a:ln w="15240">
            <a:solidFill>
              <a:srgbClr val="A8DDE3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A25E74B-614C-8C94-78A1-BED03D9C397B}"/>
              </a:ext>
            </a:extLst>
          </p:cNvPr>
          <p:cNvSpPr/>
          <p:nvPr/>
        </p:nvSpPr>
        <p:spPr>
          <a:xfrm>
            <a:off x="754034" y="699724"/>
            <a:ext cx="3648248" cy="1575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kern="0" spc="120" dirty="0">
                <a:solidFill>
                  <a:srgbClr val="178B9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PRESENTATION</a:t>
            </a:r>
            <a:endParaRPr lang="en-US" sz="20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F0876D5-AD26-3D06-858E-2CF2CA3B0352}"/>
              </a:ext>
            </a:extLst>
          </p:cNvPr>
          <p:cNvSpPr/>
          <p:nvPr/>
        </p:nvSpPr>
        <p:spPr>
          <a:xfrm>
            <a:off x="617220" y="1234439"/>
            <a:ext cx="4560570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4000" b="1" dirty="0">
                <a:solidFill>
                  <a:srgbClr val="17354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Understanding</a:t>
            </a:r>
            <a:endParaRPr lang="en-US" sz="4000" dirty="0"/>
          </a:p>
          <a:p>
            <a:r>
              <a:rPr lang="en-US" sz="4000" b="1" dirty="0">
                <a:solidFill>
                  <a:srgbClr val="17354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Mental Health &amp;</a:t>
            </a:r>
            <a:endParaRPr lang="en-US" sz="4000" dirty="0"/>
          </a:p>
          <a:p>
            <a:r>
              <a:rPr lang="en-US" sz="4000" b="1" dirty="0">
                <a:solidFill>
                  <a:srgbClr val="17354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Mental Illness</a:t>
            </a:r>
            <a:endParaRPr lang="en-US" sz="40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1B24F60-EE54-9495-F7E7-5893B74BE04C}"/>
              </a:ext>
            </a:extLst>
          </p:cNvPr>
          <p:cNvSpPr/>
          <p:nvPr/>
        </p:nvSpPr>
        <p:spPr>
          <a:xfrm>
            <a:off x="582930" y="3254121"/>
            <a:ext cx="4183380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2400" b="1" dirty="0">
                <a:solidFill>
                  <a:srgbClr val="3454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Apostolic Christian Church (</a:t>
            </a:r>
            <a:r>
              <a:rPr lang="en-US" sz="2400" b="1" dirty="0" err="1">
                <a:solidFill>
                  <a:srgbClr val="3454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Nazarean</a:t>
            </a:r>
            <a:r>
              <a:rPr lang="en-US" sz="2400" b="1" dirty="0">
                <a:solidFill>
                  <a:srgbClr val="34546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) of West Akron</a:t>
            </a:r>
            <a:endParaRPr lang="en-US" sz="2400" b="1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51DC4309-2607-65F3-6E25-0F1522D5644D}"/>
              </a:ext>
            </a:extLst>
          </p:cNvPr>
          <p:cNvSpPr/>
          <p:nvPr/>
        </p:nvSpPr>
        <p:spPr>
          <a:xfrm>
            <a:off x="190825" y="4358367"/>
            <a:ext cx="6486594" cy="2020404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5E4EA"/>
            </a:solidFill>
            <a:prstDash val="solid"/>
          </a:ln>
        </p:spPr>
        <p:txBody>
          <a:bodyPr/>
          <a:lstStyle/>
          <a:p>
            <a:endParaRPr lang="en-CA" sz="135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05FA9E0E-0F64-72C6-19E3-3950E68C5EB0}"/>
              </a:ext>
            </a:extLst>
          </p:cNvPr>
          <p:cNvSpPr/>
          <p:nvPr/>
        </p:nvSpPr>
        <p:spPr>
          <a:xfrm>
            <a:off x="426283" y="4306737"/>
            <a:ext cx="1435331" cy="5715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kern="0" spc="90" dirty="0">
                <a:solidFill>
                  <a:srgbClr val="6B859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SPEAKERS</a:t>
            </a:r>
            <a:endParaRPr lang="en-US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3A9776E-2DC7-4661-BB62-09D82AAA60D3}"/>
              </a:ext>
            </a:extLst>
          </p:cNvPr>
          <p:cNvSpPr/>
          <p:nvPr/>
        </p:nvSpPr>
        <p:spPr>
          <a:xfrm>
            <a:off x="390777" y="4395979"/>
            <a:ext cx="6380355" cy="20204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17354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Erik Taba                           Ed Jahn  </a:t>
            </a:r>
          </a:p>
          <a:p>
            <a:r>
              <a:rPr lang="en-US" sz="2400" b="1" dirty="0">
                <a:solidFill>
                  <a:srgbClr val="17354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226-260-2557                     519-818-4137</a:t>
            </a:r>
          </a:p>
          <a:p>
            <a:r>
              <a:rPr lang="en-US" sz="2400" b="1" dirty="0">
                <a:solidFill>
                  <a:srgbClr val="17354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  <a:hlinkClick r:id="rId3"/>
              </a:rPr>
              <a:t>Erik.taba@gmail.com</a:t>
            </a:r>
            <a:r>
              <a:rPr lang="en-US" sz="2400" b="1" dirty="0">
                <a:solidFill>
                  <a:srgbClr val="17354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   </a:t>
            </a:r>
            <a:r>
              <a:rPr lang="en-US" sz="2400" b="1" dirty="0">
                <a:solidFill>
                  <a:srgbClr val="17354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  <a:hlinkClick r:id="rId4"/>
              </a:rPr>
              <a:t>ed@jahneng.com</a:t>
            </a:r>
            <a:r>
              <a:rPr lang="en-US" sz="2400" b="1" dirty="0">
                <a:solidFill>
                  <a:srgbClr val="17354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C4F8467D-CDDC-25EF-B01E-0CDFED7DCB49}"/>
              </a:ext>
            </a:extLst>
          </p:cNvPr>
          <p:cNvSpPr/>
          <p:nvPr/>
        </p:nvSpPr>
        <p:spPr>
          <a:xfrm>
            <a:off x="6084796" y="699724"/>
            <a:ext cx="2660904" cy="3607013"/>
          </a:xfrm>
          <a:prstGeom prst="roundRect">
            <a:avLst>
              <a:gd name="adj" fmla="val 2697"/>
            </a:avLst>
          </a:prstGeom>
          <a:solidFill>
            <a:srgbClr val="FFFFFF"/>
          </a:solidFill>
          <a:ln w="13970">
            <a:solidFill>
              <a:srgbClr val="D6E5EA"/>
            </a:solidFill>
            <a:prstDash val="solid"/>
          </a:ln>
          <a:effectLst>
            <a:outerShdw blurRad="31750" dist="50800" dir="2700000" algn="bl" rotWithShape="0">
              <a:srgbClr val="A5BBC4">
                <a:alpha val="18000"/>
              </a:srgbClr>
            </a:outerShdw>
          </a:effectLst>
        </p:spPr>
        <p:txBody>
          <a:bodyPr/>
          <a:lstStyle/>
          <a:p>
            <a:endParaRPr lang="en-CA" sz="1350"/>
          </a:p>
        </p:txBody>
      </p:sp>
      <p:pic>
        <p:nvPicPr>
          <p:cNvPr id="16" name="Image 0" descr="/mnt/data/brain_art.png">
            <a:extLst>
              <a:ext uri="{FF2B5EF4-FFF2-40B4-BE49-F238E27FC236}">
                <a16:creationId xmlns:a16="http://schemas.microsoft.com/office/drawing/2014/main" id="{3152555E-53A7-8D1F-FC84-811E143414E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040" r="12040"/>
          <a:stretch/>
        </p:blipFill>
        <p:spPr>
          <a:xfrm>
            <a:off x="6195019" y="1005484"/>
            <a:ext cx="2450780" cy="28138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312AC87-8509-6C2E-8C96-7BB2B66965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7228" y="4983911"/>
            <a:ext cx="2215571" cy="86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971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9259</TotalTime>
  <Words>3147</Words>
  <Application>Microsoft Office PowerPoint</Application>
  <PresentationFormat>On-screen Show (4:3)</PresentationFormat>
  <Paragraphs>1130</Paragraphs>
  <Slides>84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103" baseType="lpstr">
      <vt:lpstr>Aptos</vt:lpstr>
      <vt:lpstr>Aptos Display</vt:lpstr>
      <vt:lpstr>Arial</vt:lpstr>
      <vt:lpstr>Arial Black</vt:lpstr>
      <vt:lpstr>Arial Narrow</vt:lpstr>
      <vt:lpstr>Bodoni MT Black</vt:lpstr>
      <vt:lpstr>Britannic Bold</vt:lpstr>
      <vt:lpstr>Calibri</vt:lpstr>
      <vt:lpstr>Castellar</vt:lpstr>
      <vt:lpstr>Constantia</vt:lpstr>
      <vt:lpstr>Cooper Black</vt:lpstr>
      <vt:lpstr>FrankRuehl</vt:lpstr>
      <vt:lpstr>Impact</vt:lpstr>
      <vt:lpstr>Noto Sans</vt:lpstr>
      <vt:lpstr>Symbol</vt:lpstr>
      <vt:lpstr>Times New Roman</vt:lpstr>
      <vt:lpstr>Wingdings</vt:lpstr>
      <vt:lpstr>Wingdings 2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edpc</dc:creator>
  <cp:lastModifiedBy>Ed Jahn</cp:lastModifiedBy>
  <cp:revision>405</cp:revision>
  <dcterms:created xsi:type="dcterms:W3CDTF">2015-07-18T19:56:38Z</dcterms:created>
  <dcterms:modified xsi:type="dcterms:W3CDTF">2026-10-06T18:37:45Z</dcterms:modified>
</cp:coreProperties>
</file>